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86" r:id="rId6"/>
    <p:sldId id="396" r:id="rId7"/>
    <p:sldId id="398" r:id="rId8"/>
    <p:sldId id="397" r:id="rId9"/>
    <p:sldId id="369" r:id="rId10"/>
    <p:sldId id="399" r:id="rId11"/>
    <p:sldId id="400" r:id="rId12"/>
    <p:sldId id="401" r:id="rId13"/>
    <p:sldId id="372" r:id="rId14"/>
    <p:sldId id="40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8"/>
            <p14:sldId id="397"/>
            <p14:sldId id="369"/>
            <p14:sldId id="399"/>
            <p14:sldId id="400"/>
            <p14:sldId id="401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50E"/>
    <a:srgbClr val="333300"/>
    <a:srgbClr val="0000CC"/>
    <a:srgbClr val="FF3399"/>
    <a:srgbClr val="9D0720"/>
    <a:srgbClr val="008080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44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20/09/2024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3" y="-24228"/>
            <a:ext cx="7244378" cy="6882228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2698013" y="2012168"/>
            <a:ext cx="4253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smtClean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listo MT" panose="02040603050505030304" pitchFamily="18" charset="0"/>
              </a:rPr>
              <a:t>Lección 12. </a:t>
            </a:r>
            <a:endParaRPr lang="es-PE" sz="6000" b="1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JUZGADO Y CRUCIFICADO</a:t>
            </a:r>
            <a:endParaRPr lang="es-PE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27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III Trimestre</a:t>
            </a:r>
            <a:endParaRPr lang="es-PE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26FD98C1-AB1E-4951-94B0-C282A663A1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" y="105259"/>
            <a:ext cx="1900589" cy="184597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515096" y="271111"/>
            <a:ext cx="157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34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34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33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34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no respondió a las provocaciones. Él podía salvarse, pero decidió no hacerlo, porque su misión era más grande. ¡Salvar a la humanidad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2843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CASTIGO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33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34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cargó sobre si el peso del pecado, y soportó el abandono de Dios por lo que clamó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mío, Dios mío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qué me has abandonado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?”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2843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CASTIGO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0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27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28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muerte de Jesús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finalizó el sistema de los sacrificios de animales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rasgándose el velo del templo en dos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2843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CASTIGO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los discípulos están en el anonimato.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de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Arimatea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miembro del sanedrín, rico y respetado, acude a Pilato para solicitar en cuerpo de Jesús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43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1" y="2392913"/>
            <a:ext cx="4332263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392913"/>
            <a:ext cx="622538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0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Pilato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valida la información de la muerte de Jesús antes de entregar el cuerpo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informado por el centurión, dio el cuerpo a José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1" y="2392913"/>
            <a:ext cx="4332263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392913"/>
            <a:ext cx="622538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0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certeza de la muerte de Cristo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es importante, porque anula cualquier versión que alega que Jesús no murió en la cruz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1" y="2392913"/>
            <a:ext cx="4332263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392913"/>
            <a:ext cx="622538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0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fue sepultado en la tumba de José, María Magdalena y María la madre de Jacobo fueron testigos de este evento. Las mismas que fueron testigos de la resurrección el domingo por la mañana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1" y="2392913"/>
            <a:ext cx="4332263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392913"/>
            <a:ext cx="622538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1D87C8C-8B3D-40C2-9E6B-CAEEEF91F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Pilato condenó a Jesús por retener su poder y sus honores ¿De que manera podemos nosotros ser Pilatos modernos?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motivos tuvo Jesús para no descender de la cruz y demostrar que el era el mesías?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que manera la acción de José de </a:t>
            </a:r>
            <a:r>
              <a:rPr lang="es-E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Arimatea</a:t>
            </a: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lo opuesto a Pilato</a:t>
            </a:r>
            <a:r>
              <a:rPr lang="es-E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06DB126-92B8-4EBD-9ECB-D947F66C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55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sacrificio de Jesús y el precio que pago por tu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salvación.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aprendiste de la lección de esta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habito de leer cada día tu Biblia y tu lección.</a:t>
            </a:r>
            <a:endParaRPr lang="es-PE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endParaRPr lang="es-PE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3" y="-24228"/>
            <a:ext cx="7244378" cy="68822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 la hora novena Jesús exclamó a gran voz: </a:t>
            </a:r>
            <a:r>
              <a:rPr lang="es-ES" sz="2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Eloi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s-ES" sz="2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Eloi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¿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Lama </a:t>
            </a:r>
            <a:r>
              <a:rPr lang="es-ES" sz="2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sabactani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?,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que quiere decir: ¡Dios mío!, ¡Dios mío! ¿Por qué me has desamparado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”. 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Mar. 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15: 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ES" sz="3000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268172" y="1114525"/>
            <a:ext cx="2093770" cy="371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7B899A2-B4F2-4434-884D-DB846016A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900589" cy="184597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34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34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862021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El profeta Isaías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profetizó sobre el sacrificio del Mesías. “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abrió su boca; como un cordero fue llevado al matadero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 53: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defTabSz="1447800">
              <a:spcBef>
                <a:spcPts val="600"/>
              </a:spcBef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</a:t>
            </a:r>
            <a:r>
              <a:rPr lang="es-E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estudiaremos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15</a:t>
            </a:r>
            <a:r>
              <a:rPr lang="es-E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narra el juicio, la crucifixión, muerte y sepultura de Jesús</a:t>
            </a:r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7B899A2-B4F2-4434-884D-DB846016A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900589" cy="184597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028466" y="1114525"/>
            <a:ext cx="2093770" cy="3719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34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34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8" y="2941287"/>
            <a:ext cx="43172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JUICIO DE JESÚS.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432670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CASTIGO DE JESÚS.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431723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JESÚS.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094643"/>
            <a:ext cx="684792" cy="61312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4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sacerdotes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condenaron a Jesús por ‘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blasfemia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buscando la pena de muerte lo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llevaron atado y lo entregaron a Pilato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acusándolo de causar ‘</a:t>
            </a:r>
            <a:r>
              <a:rPr lang="es-ES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sedición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’..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6952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JUICIO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33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34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le pregunto: “¿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Eres tú el Rey de los judíos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?” y su respuesta fue: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lo dices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Lo irónico es que la condena por ‘blasfemia y sedición’ están equivocadas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38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6952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JUICIO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33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34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7449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sabe que Jesús es inocente, pero por satisfacer al pueblo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soltó a Barrabás y condenó a Jesús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38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6952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JUICIO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33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34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cruz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Jesús fue maltratado y humillado. Soportó la burla de los soldados quienes lo vistieron de purpura y le decían: ¡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Salve rey de los judíos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!, lo golpearon en la cabeza, lo escupían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38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6952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JUICIO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3 Grupo"/>
          <p:cNvGrpSpPr/>
          <p:nvPr/>
        </p:nvGrpSpPr>
        <p:grpSpPr>
          <a:xfrm rot="20410179">
            <a:off x="6110369" y="4348546"/>
            <a:ext cx="2925862" cy="2423234"/>
            <a:chOff x="10330029" y="3685530"/>
            <a:chExt cx="11325222" cy="8014054"/>
          </a:xfrm>
        </p:grpSpPr>
        <p:pic>
          <p:nvPicPr>
            <p:cNvPr id="2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cruz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Jesús soportó el dolor insoportable de su peso en sus brazos y sus pies, la dificultad para respirar y la burla de su propio pueblo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 otros salvó, pero a sí mismo no se puede salvar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2843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CASTIGO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6060</TotalTime>
  <Words>953</Words>
  <Application>Microsoft Office PowerPoint</Application>
  <PresentationFormat>Panorámica</PresentationFormat>
  <Paragraphs>123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Agency FB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997</cp:revision>
  <dcterms:created xsi:type="dcterms:W3CDTF">2021-04-22T22:59:41Z</dcterms:created>
  <dcterms:modified xsi:type="dcterms:W3CDTF">2024-09-20T20:39:16Z</dcterms:modified>
</cp:coreProperties>
</file>