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0"/>
  </p:notesMasterIdLst>
  <p:sldIdLst>
    <p:sldId id="274" r:id="rId2"/>
    <p:sldId id="359" r:id="rId3"/>
    <p:sldId id="275" r:id="rId4"/>
    <p:sldId id="276" r:id="rId5"/>
    <p:sldId id="386" r:id="rId6"/>
    <p:sldId id="396" r:id="rId7"/>
    <p:sldId id="398" r:id="rId8"/>
    <p:sldId id="397" r:id="rId9"/>
    <p:sldId id="405" r:id="rId10"/>
    <p:sldId id="369" r:id="rId11"/>
    <p:sldId id="399" r:id="rId12"/>
    <p:sldId id="401" r:id="rId13"/>
    <p:sldId id="372" r:id="rId14"/>
    <p:sldId id="402" r:id="rId15"/>
    <p:sldId id="403" r:id="rId16"/>
    <p:sldId id="404" r:id="rId17"/>
    <p:sldId id="383" r:id="rId18"/>
    <p:sldId id="290" r:id="rId19"/>
  </p:sldIdLst>
  <p:sldSz cx="12192000" cy="6858000"/>
  <p:notesSz cx="6858000" cy="9144000"/>
  <p:defaultTextStyle>
    <a:defPPr>
      <a:defRPr lang="es-P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E36A8B09-6A3F-43C1-888B-3DF313B3B62E}">
          <p14:sldIdLst>
            <p14:sldId id="274"/>
            <p14:sldId id="359"/>
            <p14:sldId id="275"/>
            <p14:sldId id="276"/>
            <p14:sldId id="386"/>
            <p14:sldId id="396"/>
            <p14:sldId id="398"/>
            <p14:sldId id="397"/>
            <p14:sldId id="405"/>
            <p14:sldId id="369"/>
            <p14:sldId id="399"/>
            <p14:sldId id="401"/>
            <p14:sldId id="372"/>
            <p14:sldId id="402"/>
            <p14:sldId id="403"/>
            <p14:sldId id="404"/>
            <p14:sldId id="383"/>
            <p14:sldId id="290"/>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8080"/>
    <a:srgbClr val="F2750E"/>
    <a:srgbClr val="333300"/>
    <a:srgbClr val="0000CC"/>
    <a:srgbClr val="FF3399"/>
    <a:srgbClr val="9D0720"/>
    <a:srgbClr val="FF3300"/>
    <a:srgbClr val="3333CC"/>
    <a:srgbClr val="E622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7" autoAdjust="0"/>
    <p:restoredTop sz="79903" autoAdjust="0"/>
  </p:normalViewPr>
  <p:slideViewPr>
    <p:cSldViewPr snapToGrid="0">
      <p:cViewPr varScale="1">
        <p:scale>
          <a:sx n="86" d="100"/>
          <a:sy n="86" d="100"/>
        </p:scale>
        <p:origin x="226"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E3ACF7-E352-470C-8041-55A8BED73473}" type="datetimeFigureOut">
              <a:rPr lang="es-PE" smtClean="0"/>
              <a:t>04/10/2024</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82738F-9FAB-4AEE-B24B-AA33CE4BFD56}" type="slidenum">
              <a:rPr lang="es-PE" smtClean="0"/>
              <a:t>‹Nº›</a:t>
            </a:fld>
            <a:endParaRPr lang="es-PE"/>
          </a:p>
        </p:txBody>
      </p:sp>
    </p:spTree>
    <p:extLst>
      <p:ext uri="{BB962C8B-B14F-4D97-AF65-F5344CB8AC3E}">
        <p14:creationId xmlns:p14="http://schemas.microsoft.com/office/powerpoint/2010/main" val="19893562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9782738F-9FAB-4AEE-B24B-AA33CE4BFD56}" type="slidenum">
              <a:rPr lang="es-PE" smtClean="0"/>
              <a:t>17</a:t>
            </a:fld>
            <a:endParaRPr lang="es-PE"/>
          </a:p>
        </p:txBody>
      </p:sp>
    </p:spTree>
    <p:extLst>
      <p:ext uri="{BB962C8B-B14F-4D97-AF65-F5344CB8AC3E}">
        <p14:creationId xmlns:p14="http://schemas.microsoft.com/office/powerpoint/2010/main" val="19238607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561420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5439224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34161798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6816749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521380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s-ES" smtClean="0"/>
              <a:t>Haga clic para modificar el estilo de título del patrón</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4046212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2801169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5150039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44990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218E0D0-397E-47C5-9D92-71408B7E676B}" type="datetimeFigureOut">
              <a:rPr lang="es-PE" smtClean="0"/>
              <a:t>04/10/2024</a:t>
            </a:fld>
            <a:endParaRPr lang="es-PE"/>
          </a:p>
        </p:txBody>
      </p:sp>
      <p:sp>
        <p:nvSpPr>
          <p:cNvPr id="5" name="Footer Placeholder 4"/>
          <p:cNvSpPr>
            <a:spLocks noGrp="1"/>
          </p:cNvSpPr>
          <p:nvPr>
            <p:ph type="ftr" sz="quarter" idx="11"/>
          </p:nvPr>
        </p:nvSpPr>
        <p:spPr/>
        <p:txBody>
          <a:bodyPr/>
          <a:lstStyle/>
          <a:p>
            <a:endParaRPr lang="es-PE"/>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548450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60108840"/>
      </p:ext>
    </p:extLst>
  </p:cSld>
  <p:clrMapOvr>
    <a:masterClrMapping/>
  </p:clrMapOvr>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218E0D0-397E-47C5-9D92-71408B7E676B}" type="datetimeFigureOut">
              <a:rPr lang="es-PE" smtClean="0"/>
              <a:t>04/10/2024</a:t>
            </a:fld>
            <a:endParaRPr lang="es-PE"/>
          </a:p>
        </p:txBody>
      </p:sp>
      <p:sp>
        <p:nvSpPr>
          <p:cNvPr id="8" name="Footer Placeholder 7"/>
          <p:cNvSpPr>
            <a:spLocks noGrp="1"/>
          </p:cNvSpPr>
          <p:nvPr>
            <p:ph type="ftr" sz="quarter" idx="11"/>
          </p:nvPr>
        </p:nvSpPr>
        <p:spPr/>
        <p:txBody>
          <a:bodyPr/>
          <a:lstStyle/>
          <a:p>
            <a:endParaRPr lang="es-PE"/>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2155209705"/>
      </p:ext>
    </p:extLst>
  </p:cSld>
  <p:clrMapOvr>
    <a:masterClrMapping/>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218E0D0-397E-47C5-9D92-71408B7E676B}" type="datetimeFigureOut">
              <a:rPr lang="es-PE" smtClean="0"/>
              <a:t>04/10/2024</a:t>
            </a:fld>
            <a:endParaRPr lang="es-PE"/>
          </a:p>
        </p:txBody>
      </p:sp>
      <p:sp>
        <p:nvSpPr>
          <p:cNvPr id="4" name="Footer Placeholder 3"/>
          <p:cNvSpPr>
            <a:spLocks noGrp="1"/>
          </p:cNvSpPr>
          <p:nvPr>
            <p:ph type="ftr" sz="quarter" idx="11"/>
          </p:nvPr>
        </p:nvSpPr>
        <p:spPr/>
        <p:txBody>
          <a:bodyPr/>
          <a:lstStyle/>
          <a:p>
            <a:endParaRPr lang="es-PE"/>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30740282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18E0D0-397E-47C5-9D92-71408B7E676B}" type="datetimeFigureOut">
              <a:rPr lang="es-PE" smtClean="0"/>
              <a:t>04/10/2024</a:t>
            </a:fld>
            <a:endParaRPr lang="es-PE"/>
          </a:p>
        </p:txBody>
      </p:sp>
      <p:sp>
        <p:nvSpPr>
          <p:cNvPr id="3" name="Footer Placeholder 2"/>
          <p:cNvSpPr>
            <a:spLocks noGrp="1"/>
          </p:cNvSpPr>
          <p:nvPr>
            <p:ph type="ftr" sz="quarter" idx="11"/>
          </p:nvPr>
        </p:nvSpPr>
        <p:spPr/>
        <p:txBody>
          <a:bodyPr/>
          <a:lstStyle/>
          <a:p>
            <a:endParaRPr lang="es-PE"/>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124887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4185133735"/>
      </p:ext>
    </p:extLst>
  </p:cSld>
  <p:clrMapOvr>
    <a:masterClrMapping/>
  </p:clrMapOvr>
  <p:extLst mod="1">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218E0D0-397E-47C5-9D92-71408B7E676B}" type="datetimeFigureOut">
              <a:rPr lang="es-PE" smtClean="0"/>
              <a:t>04/10/2024</a:t>
            </a:fld>
            <a:endParaRPr lang="es-PE"/>
          </a:p>
        </p:txBody>
      </p:sp>
      <p:sp>
        <p:nvSpPr>
          <p:cNvPr id="6" name="Footer Placeholder 5"/>
          <p:cNvSpPr>
            <a:spLocks noGrp="1"/>
          </p:cNvSpPr>
          <p:nvPr>
            <p:ph type="ftr" sz="quarter" idx="11"/>
          </p:nvPr>
        </p:nvSpPr>
        <p:spPr/>
        <p:txBody>
          <a:bodyPr/>
          <a:lstStyle/>
          <a:p>
            <a:endParaRPr lang="es-PE"/>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B435B486-63A3-4BC7-B347-9C60F8E64E7D}" type="slidenum">
              <a:rPr lang="es-PE" smtClean="0"/>
              <a:t>‹Nº›</a:t>
            </a:fld>
            <a:endParaRPr lang="es-PE"/>
          </a:p>
        </p:txBody>
      </p:sp>
    </p:spTree>
    <p:extLst>
      <p:ext uri="{BB962C8B-B14F-4D97-AF65-F5344CB8AC3E}">
        <p14:creationId xmlns:p14="http://schemas.microsoft.com/office/powerpoint/2010/main" val="1200159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7218E0D0-397E-47C5-9D92-71408B7E676B}" type="datetimeFigureOut">
              <a:rPr lang="es-PE" smtClean="0"/>
              <a:t>04/10/2024</a:t>
            </a:fld>
            <a:endParaRPr lang="es-PE"/>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s-PE"/>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B435B486-63A3-4BC7-B347-9C60F8E64E7D}" type="slidenum">
              <a:rPr lang="es-PE" smtClean="0"/>
              <a:t>‹Nº›</a:t>
            </a:fld>
            <a:endParaRPr lang="es-PE"/>
          </a:p>
        </p:txBody>
      </p:sp>
    </p:spTree>
    <p:extLst>
      <p:ext uri="{BB962C8B-B14F-4D97-AF65-F5344CB8AC3E}">
        <p14:creationId xmlns:p14="http://schemas.microsoft.com/office/powerpoint/2010/main" val="319541387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9.png"/><Relationship Id="rId3" Type="http://schemas.openxmlformats.org/officeDocument/2006/relationships/image" Target="../media/image2.png"/><Relationship Id="rId7" Type="http://schemas.openxmlformats.org/officeDocument/2006/relationships/image" Target="../media/image5.png"/><Relationship Id="rId12"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microsoft.com/office/2007/relationships/hdphoto" Target="../media/hdphoto3.wdp"/><Relationship Id="rId5" Type="http://schemas.microsoft.com/office/2007/relationships/hdphoto" Target="../media/hdphoto1.wdp"/><Relationship Id="rId10" Type="http://schemas.openxmlformats.org/officeDocument/2006/relationships/image" Target="../media/image7.png"/><Relationship Id="rId4" Type="http://schemas.openxmlformats.org/officeDocument/2006/relationships/image" Target="../media/image3.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image" Target="../media/image8.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9.png"/><Relationship Id="rId7"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0.png"/><Relationship Id="rId4" Type="http://schemas.microsoft.com/office/2007/relationships/hdphoto" Target="../media/hdphoto5.wdp"/><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6.png"/><Relationship Id="rId4" Type="http://schemas.microsoft.com/office/2007/relationships/hdphoto" Target="../media/hdphoto4.wdp"/><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15.png"/><Relationship Id="rId12" Type="http://schemas.microsoft.com/office/2007/relationships/hdphoto" Target="../media/hdphoto2.wdp"/><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6.png"/><Relationship Id="rId5" Type="http://schemas.openxmlformats.org/officeDocument/2006/relationships/image" Target="../media/image4.png"/><Relationship Id="rId10" Type="http://schemas.openxmlformats.org/officeDocument/2006/relationships/image" Target="../media/image11.png"/><Relationship Id="rId4" Type="http://schemas.microsoft.com/office/2007/relationships/hdphoto" Target="../media/hdphoto1.wdp"/><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2">
                <a:tint val="90000"/>
                <a:satMod val="92000"/>
                <a:lumMod val="120000"/>
              </a:schemeClr>
            </a:gs>
            <a:gs pos="100000">
              <a:schemeClr val="bg2">
                <a:shade val="98000"/>
                <a:satMod val="120000"/>
                <a:lumMod val="98000"/>
              </a:schemeClr>
            </a:gs>
          </a:gsLst>
          <a:path path="circle">
            <a:fillToRect l="50000" t="50000" r="100000" b="100000"/>
          </a:path>
          <a:tileRect/>
        </a:gradFill>
        <a:effectLst/>
      </p:bgPr>
    </p:bg>
    <p:spTree>
      <p:nvGrpSpPr>
        <p:cNvPr id="1" name=""/>
        <p:cNvGrpSpPr/>
        <p:nvPr/>
      </p:nvGrpSpPr>
      <p:grpSpPr>
        <a:xfrm>
          <a:off x="0" y="0"/>
          <a:ext cx="0" cy="0"/>
          <a:chOff x="0" y="0"/>
          <a:chExt cx="0" cy="0"/>
        </a:xfrm>
      </p:grpSpPr>
      <p:pic>
        <p:nvPicPr>
          <p:cNvPr id="31" name="Imagen 30"/>
          <p:cNvPicPr>
            <a:picLocks noChangeAspect="1"/>
          </p:cNvPicPr>
          <p:nvPr/>
        </p:nvPicPr>
        <p:blipFill rotWithShape="1">
          <a:blip r:embed="rId2" cstate="print">
            <a:extLst>
              <a:ext uri="{28A0092B-C50C-407E-A947-70E740481C1C}">
                <a14:useLocalDpi xmlns:a14="http://schemas.microsoft.com/office/drawing/2010/main" val="0"/>
              </a:ext>
            </a:extLst>
          </a:blip>
          <a:srcRect l="26542"/>
          <a:stretch/>
        </p:blipFill>
        <p:spPr>
          <a:xfrm>
            <a:off x="6986285" y="2429160"/>
            <a:ext cx="5205715" cy="4428840"/>
          </a:xfrm>
          <a:prstGeom prst="rect">
            <a:avLst/>
          </a:prstGeom>
        </p:spPr>
      </p:pic>
      <p:grpSp>
        <p:nvGrpSpPr>
          <p:cNvPr id="25" name="3 Grupo"/>
          <p:cNvGrpSpPr/>
          <p:nvPr/>
        </p:nvGrpSpPr>
        <p:grpSpPr>
          <a:xfrm>
            <a:off x="2647929" y="3654825"/>
            <a:ext cx="5305811" cy="3138623"/>
            <a:chOff x="10330029" y="3685530"/>
            <a:chExt cx="11325222" cy="8014054"/>
          </a:xfrm>
        </p:grpSpPr>
        <p:pic>
          <p:nvPicPr>
            <p:cNvPr id="26" name="Picture 8" descr="C:\Users\loren\Desktop\red.pn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C:\Users\loren\Desktop\formas.png"/>
            <p:cNvPicPr>
              <a:picLocks noChangeAspect="1" noChangeArrowheads="1"/>
            </p:cNvPicPr>
            <p:nvPr/>
          </p:nvPicPr>
          <p:blipFill rotWithShape="1">
            <a:blip r:embed="rId4">
              <a:duotone>
                <a:schemeClr val="accent5">
                  <a:shade val="45000"/>
                  <a:satMod val="135000"/>
                </a:schemeClr>
                <a:prstClr val="white"/>
              </a:duotone>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loren\Desktop\re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8" descr="C:\Users\loren\Desktop\red.png"/>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8" descr="C:\Users\loren\Desktop\red.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3874C51B-5A5F-4B1C-A5C6-CA68E090A36C}"/>
              </a:ext>
            </a:extLst>
          </p:cNvPr>
          <p:cNvSpPr txBox="1"/>
          <p:nvPr/>
        </p:nvSpPr>
        <p:spPr>
          <a:xfrm>
            <a:off x="3335103" y="2012168"/>
            <a:ext cx="4649722" cy="1107996"/>
          </a:xfrm>
          <a:prstGeom prst="rect">
            <a:avLst/>
          </a:prstGeom>
          <a:noFill/>
        </p:spPr>
        <p:txBody>
          <a:bodyPr wrap="square" rtlCol="0">
            <a:spAutoFit/>
          </a:bodyPr>
          <a:lstStyle/>
          <a:p>
            <a:pPr algn="ctr"/>
            <a:r>
              <a:rPr lang="es-ES" sz="6600" b="1" dirty="0" smtClean="0">
                <a:solidFill>
                  <a:srgbClr val="008080"/>
                </a:solidFill>
                <a:latin typeface="Calisto MT" panose="02040603050505030304" pitchFamily="18" charset="0"/>
              </a:rPr>
              <a:t>Lección 1 </a:t>
            </a:r>
            <a:endParaRPr lang="es-PE" sz="6600" b="1" dirty="0">
              <a:solidFill>
                <a:srgbClr val="008080"/>
              </a:solidFill>
              <a:latin typeface="Calisto MT" panose="02040603050505030304" pitchFamily="18" charset="0"/>
            </a:endParaRPr>
          </a:p>
        </p:txBody>
      </p:sp>
      <p:sp>
        <p:nvSpPr>
          <p:cNvPr id="11" name="CuadroTexto 6">
            <a:extLst>
              <a:ext uri="{FF2B5EF4-FFF2-40B4-BE49-F238E27FC236}">
                <a16:creationId xmlns:a16="http://schemas.microsoft.com/office/drawing/2014/main" xmlns="" id="{3F90F040-5738-48C4-8510-2819E076C25E}"/>
              </a:ext>
            </a:extLst>
          </p:cNvPr>
          <p:cNvSpPr txBox="1"/>
          <p:nvPr/>
        </p:nvSpPr>
        <p:spPr>
          <a:xfrm>
            <a:off x="1541332" y="3360512"/>
            <a:ext cx="8237266" cy="1569660"/>
          </a:xfrm>
          <a:prstGeom prst="rect">
            <a:avLst/>
          </a:prstGeom>
          <a:noFill/>
        </p:spPr>
        <p:txBody>
          <a:bodyPr wrap="square" rtlCol="0">
            <a:spAutoFit/>
          </a:bodyPr>
          <a:lstStyle/>
          <a:p>
            <a:pPr algn="ctr"/>
            <a:r>
              <a:rPr lang="es-ES" sz="4800" b="1" dirty="0" smtClean="0">
                <a:ln w="13462">
                  <a:solidFill>
                    <a:schemeClr val="bg1"/>
                  </a:solidFill>
                  <a:prstDash val="solid"/>
                </a:ln>
                <a:solidFill>
                  <a:srgbClr val="002060"/>
                </a:solidFill>
                <a:effectLst>
                  <a:outerShdw dist="38100" dir="2700000" algn="bl" rotWithShape="0">
                    <a:schemeClr val="accent5"/>
                  </a:outerShdw>
                </a:effectLst>
                <a:latin typeface="Calisto MT" panose="02040603050505030304" pitchFamily="18" charset="0"/>
              </a:rPr>
              <a:t>SEÑALES QUE INDICAN EL CAMINO</a:t>
            </a:r>
            <a:endParaRPr lang="es-PE" sz="4800" b="1" dirty="0">
              <a:ln w="13462">
                <a:solidFill>
                  <a:schemeClr val="bg1"/>
                </a:solidFill>
                <a:prstDash val="solid"/>
              </a:ln>
              <a:solidFill>
                <a:srgbClr val="002060"/>
              </a:solidFill>
              <a:effectLst>
                <a:outerShdw dist="38100" dir="2700000" algn="bl" rotWithShape="0">
                  <a:schemeClr val="accent5"/>
                </a:outerShdw>
              </a:effectLst>
              <a:latin typeface="Calisto MT" panose="02040603050505030304" pitchFamily="18" charset="0"/>
            </a:endParaRPr>
          </a:p>
        </p:txBody>
      </p:sp>
      <p:sp>
        <p:nvSpPr>
          <p:cNvPr id="17" name="CuadroTexto 6">
            <a:extLst>
              <a:ext uri="{FF2B5EF4-FFF2-40B4-BE49-F238E27FC236}">
                <a16:creationId xmlns:a16="http://schemas.microsoft.com/office/drawing/2014/main" xmlns="" id="{3F90F040-5738-48C4-8510-2819E076C25E}"/>
              </a:ext>
            </a:extLst>
          </p:cNvPr>
          <p:cNvSpPr txBox="1"/>
          <p:nvPr/>
        </p:nvSpPr>
        <p:spPr>
          <a:xfrm>
            <a:off x="188813" y="1818068"/>
            <a:ext cx="2459116" cy="569387"/>
          </a:xfrm>
          <a:prstGeom prst="rect">
            <a:avLst/>
          </a:prstGeom>
          <a:noFill/>
          <a:ln>
            <a:noFill/>
          </a:ln>
        </p:spPr>
        <p:txBody>
          <a:bodyPr wrap="square" rtlCol="0">
            <a:spAutoFit/>
          </a:bodyPr>
          <a:lstStyle/>
          <a:p>
            <a:pPr algn="ctr"/>
            <a:r>
              <a:rPr lang="es-ES" sz="3100" b="1" dirty="0" smtClean="0">
                <a:ln w="13462">
                  <a:noFill/>
                  <a:prstDash val="solid"/>
                </a:ln>
                <a:solidFill>
                  <a:srgbClr val="F2750E"/>
                </a:solidFill>
                <a:effectLst>
                  <a:outerShdw dist="38100" dir="2700000" algn="bl" rotWithShape="0">
                    <a:schemeClr val="accent5"/>
                  </a:outerShdw>
                </a:effectLst>
                <a:latin typeface="Calisto MT" panose="02040603050505030304" pitchFamily="18" charset="0"/>
              </a:rPr>
              <a:t>IV Trimestre</a:t>
            </a:r>
            <a:endParaRPr lang="es-PE" sz="3100" b="1" dirty="0">
              <a:ln w="13462">
                <a:noFill/>
                <a:prstDash val="solid"/>
              </a:ln>
              <a:solidFill>
                <a:srgbClr val="F2750E"/>
              </a:solidFill>
              <a:effectLst>
                <a:outerShdw dist="38100" dir="2700000" algn="bl" rotWithShape="0">
                  <a:schemeClr val="accent5"/>
                </a:outerShdw>
              </a:effectLst>
              <a:latin typeface="Calisto MT" panose="02040603050505030304" pitchFamily="18" charset="0"/>
            </a:endParaRPr>
          </a:p>
        </p:txBody>
      </p:sp>
      <p:pic>
        <p:nvPicPr>
          <p:cNvPr id="18" name="Imagen 17"/>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472366" y="1167793"/>
            <a:ext cx="2093770" cy="371953"/>
          </a:xfrm>
          <a:prstGeom prst="rect">
            <a:avLst/>
          </a:prstGeom>
        </p:spPr>
      </p:pic>
      <p:pic>
        <p:nvPicPr>
          <p:cNvPr id="19" name="Imagen 18"/>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93" b="100000" l="104" r="99792">
                        <a14:foregroundMark x1="56146" y1="76296" x2="60729" y2="94074"/>
                        <a14:foregroundMark x1="24688" y1="36852" x2="24688" y2="72222"/>
                        <a14:foregroundMark x1="45208" y1="60556" x2="45521" y2="81111"/>
                        <a14:foregroundMark x1="59062" y1="37037" x2="61250" y2="66481"/>
                        <a14:foregroundMark x1="76146" y1="57222" x2="74167" y2="81667"/>
                        <a14:backgroundMark x1="12396" y1="11296" x2="34583" y2="13704"/>
                        <a14:backgroundMark x1="40417" y1="29444" x2="43438" y2="45926"/>
                        <a14:backgroundMark x1="4479" y1="19259" x2="6354" y2="64444"/>
                        <a14:backgroundMark x1="10313" y1="73519" x2="11458" y2="59074"/>
                        <a14:backgroundMark x1="34688" y1="60000" x2="33854" y2="85370"/>
                        <a14:backgroundMark x1="5521" y1="76481" x2="15208" y2="80741"/>
                        <a14:backgroundMark x1="22292" y1="83704" x2="22813" y2="88889"/>
                        <a14:backgroundMark x1="51354" y1="58333" x2="51875" y2="83148"/>
                        <a14:backgroundMark x1="69896" y1="55556" x2="68750" y2="81481"/>
                      </a14:backgroundRemoval>
                    </a14:imgEffect>
                  </a14:imgLayer>
                </a14:imgProps>
              </a:ext>
              <a:ext uri="{28A0092B-C50C-407E-A947-70E740481C1C}">
                <a14:useLocalDpi xmlns:a14="http://schemas.microsoft.com/office/drawing/2010/main" val="0"/>
              </a:ext>
            </a:extLst>
          </a:blip>
          <a:srcRect l="9586" t="17789" r="11528"/>
          <a:stretch/>
        </p:blipFill>
        <p:spPr>
          <a:xfrm flipH="1">
            <a:off x="188813" y="5272288"/>
            <a:ext cx="2705039" cy="1585712"/>
          </a:xfrm>
          <a:prstGeom prst="rect">
            <a:avLst/>
          </a:prstGeom>
        </p:spPr>
      </p:pic>
      <p:sp>
        <p:nvSpPr>
          <p:cNvPr id="21" name="CuadroTexto 20">
            <a:extLst>
              <a:ext uri="{FF2B5EF4-FFF2-40B4-BE49-F238E27FC236}">
                <a16:creationId xmlns="" xmlns:a16="http://schemas.microsoft.com/office/drawing/2014/main" id="{FF9104F6-60AF-4F3B-B345-9CABC6805806}"/>
              </a:ext>
            </a:extLst>
          </p:cNvPr>
          <p:cNvSpPr txBox="1"/>
          <p:nvPr/>
        </p:nvSpPr>
        <p:spPr>
          <a:xfrm>
            <a:off x="2253836" y="393033"/>
            <a:ext cx="1474785" cy="523220"/>
          </a:xfrm>
          <a:prstGeom prst="rect">
            <a:avLst/>
          </a:prstGeom>
          <a:noFill/>
        </p:spPr>
        <p:txBody>
          <a:bodyPr wrap="square" rtlCol="0">
            <a:spAutoFit/>
          </a:bodyPr>
          <a:lstStyle/>
          <a:p>
            <a:r>
              <a:rPr lang="es-ES" sz="1400" b="1" dirty="0" smtClean="0">
                <a:solidFill>
                  <a:srgbClr val="F2750E"/>
                </a:solidFill>
                <a:latin typeface="Algerian" panose="04020705040A02060702" pitchFamily="82" charset="0"/>
              </a:rPr>
              <a:t>TEMAS EN EL </a:t>
            </a:r>
          </a:p>
          <a:p>
            <a:r>
              <a:rPr lang="es-ES" sz="1400" b="1" dirty="0" smtClean="0">
                <a:solidFill>
                  <a:srgbClr val="F2750E"/>
                </a:solidFill>
                <a:latin typeface="Algerian" panose="04020705040A02060702" pitchFamily="82" charset="0"/>
              </a:rPr>
              <a:t>EVANGELIO DE </a:t>
            </a:r>
            <a:endParaRPr lang="es-ES" sz="3200" b="1" dirty="0">
              <a:solidFill>
                <a:srgbClr val="F2750E"/>
              </a:solidFill>
              <a:latin typeface="Algerian" panose="04020705040A02060702" pitchFamily="82" charset="0"/>
            </a:endParaRPr>
          </a:p>
        </p:txBody>
      </p:sp>
      <p:pic>
        <p:nvPicPr>
          <p:cNvPr id="23" name="Imagen 22"/>
          <p:cNvPicPr>
            <a:picLocks noChangeAspect="1"/>
          </p:cNvPicPr>
          <p:nvPr/>
        </p:nvPicPr>
        <p:blipFill rotWithShape="1">
          <a:blip r:embed="rId12">
            <a:extLst>
              <a:ext uri="{28A0092B-C50C-407E-A947-70E740481C1C}">
                <a14:useLocalDpi xmlns:a14="http://schemas.microsoft.com/office/drawing/2010/main" val="0"/>
              </a:ext>
            </a:extLst>
          </a:blip>
          <a:srcRect l="86162" b="53866"/>
          <a:stretch/>
        </p:blipFill>
        <p:spPr>
          <a:xfrm rot="16200000">
            <a:off x="384523" y="-168269"/>
            <a:ext cx="1654528" cy="2045938"/>
          </a:xfrm>
          <a:prstGeom prst="rect">
            <a:avLst/>
          </a:prstGeom>
        </p:spPr>
      </p:pic>
      <p:pic>
        <p:nvPicPr>
          <p:cNvPr id="24" name="Imagen 23">
            <a:extLst>
              <a:ext uri="{FF2B5EF4-FFF2-40B4-BE49-F238E27FC236}">
                <a16:creationId xmlns="" xmlns:a16="http://schemas.microsoft.com/office/drawing/2014/main" id="{A6585578-3218-4AEC-B3A2-0A530567512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10491" y="-11254"/>
            <a:ext cx="1907833" cy="1698757"/>
          </a:xfrm>
          <a:prstGeom prst="rect">
            <a:avLst/>
          </a:prstGeom>
        </p:spPr>
      </p:pic>
      <p:sp>
        <p:nvSpPr>
          <p:cNvPr id="20" name="CuadroTexto 19">
            <a:extLst>
              <a:ext uri="{FF2B5EF4-FFF2-40B4-BE49-F238E27FC236}">
                <a16:creationId xmlns="" xmlns:a16="http://schemas.microsoft.com/office/drawing/2014/main" id="{FF9104F6-60AF-4F3B-B345-9CABC6805806}"/>
              </a:ext>
            </a:extLst>
          </p:cNvPr>
          <p:cNvSpPr txBox="1"/>
          <p:nvPr/>
        </p:nvSpPr>
        <p:spPr>
          <a:xfrm>
            <a:off x="3519251" y="419645"/>
            <a:ext cx="1291957" cy="584775"/>
          </a:xfrm>
          <a:prstGeom prst="rect">
            <a:avLst/>
          </a:prstGeom>
          <a:noFill/>
        </p:spPr>
        <p:txBody>
          <a:bodyPr wrap="square" rtlCol="0">
            <a:spAutoFit/>
          </a:bodyPr>
          <a:lstStyle/>
          <a:p>
            <a:pPr algn="ctr"/>
            <a:r>
              <a:rPr lang="es-ES" sz="3200" b="1" dirty="0" smtClean="0">
                <a:solidFill>
                  <a:srgbClr val="F2750E"/>
                </a:solidFill>
                <a:latin typeface="Algerian" panose="04020705040A02060702" pitchFamily="82" charset="0"/>
              </a:rPr>
              <a:t>JUAN</a:t>
            </a:r>
            <a:endParaRPr lang="es-ES" sz="32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6933027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243690" y="4356278"/>
            <a:ext cx="2925862" cy="2423234"/>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11" name="Imagen 10">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2"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5" name="CuadroTexto 14">
            <a:extLst>
              <a:ext uri="{FF2B5EF4-FFF2-40B4-BE49-F238E27FC236}">
                <a16:creationId xmlns="" xmlns:a16="http://schemas.microsoft.com/office/drawing/2014/main" id="{8D1CBA2C-5D8A-453B-A356-79F511FA7D34}"/>
              </a:ext>
            </a:extLst>
          </p:cNvPr>
          <p:cNvSpPr txBox="1"/>
          <p:nvPr/>
        </p:nvSpPr>
        <p:spPr>
          <a:xfrm>
            <a:off x="708040" y="3097669"/>
            <a:ext cx="8276161" cy="206210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a:solidFill>
                  <a:srgbClr val="0070C0"/>
                </a:solidFill>
                <a:latin typeface="Arial" panose="020B0604020202020204" pitchFamily="34" charset="0"/>
                <a:cs typeface="Arial" panose="020B0604020202020204" pitchFamily="34" charset="0"/>
              </a:rPr>
              <a:t>La siguiente señal</a:t>
            </a:r>
            <a:r>
              <a:rPr lang="es-ES" sz="3200" dirty="0">
                <a:solidFill>
                  <a:srgbClr val="0070C0"/>
                </a:solidFill>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que Juan relata se da en el estanque de </a:t>
            </a:r>
            <a:r>
              <a:rPr lang="es-ES" sz="3200" dirty="0" err="1">
                <a:latin typeface="Arial" panose="020B0604020202020204" pitchFamily="34" charset="0"/>
                <a:cs typeface="Arial" panose="020B0604020202020204" pitchFamily="34" charset="0"/>
              </a:rPr>
              <a:t>Betesda</a:t>
            </a:r>
            <a:r>
              <a:rPr lang="es-ES" sz="3200" dirty="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5:</a:t>
            </a:r>
            <a:r>
              <a:rPr lang="es-ES" sz="3200" dirty="0">
                <a:solidFill>
                  <a:srgbClr val="002060"/>
                </a:solidFill>
                <a:latin typeface="Arial" panose="020B0604020202020204" pitchFamily="34" charset="0"/>
                <a:cs typeface="Arial" panose="020B0604020202020204" pitchFamily="34" charset="0"/>
              </a:rPr>
              <a:t> 1 - 9</a:t>
            </a:r>
            <a:r>
              <a:rPr lang="es-ES" sz="3200" dirty="0">
                <a:latin typeface="Arial" panose="020B0604020202020204" pitchFamily="34" charset="0"/>
                <a:cs typeface="Arial" panose="020B0604020202020204" pitchFamily="34" charset="0"/>
              </a:rPr>
              <a:t>), donde un hombre esperaba de un milagro durante treinta y ocho años (</a:t>
            </a:r>
            <a:r>
              <a:rPr lang="es-ES" sz="3200" dirty="0">
                <a:solidFill>
                  <a:srgbClr val="002060"/>
                </a:solidFill>
                <a:latin typeface="Arial" panose="020B0604020202020204" pitchFamily="34" charset="0"/>
                <a:cs typeface="Arial" panose="020B0604020202020204" pitchFamily="34" charset="0"/>
              </a:rPr>
              <a:t>v. 5</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6"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7317305"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EL ESTANQUE DE BETESDA</a:t>
            </a:r>
            <a:endParaRPr lang="es-PE" sz="2800" b="1" dirty="0">
              <a:solidFill>
                <a:srgbClr val="F2750E"/>
              </a:solidFill>
              <a:latin typeface="Cambria" panose="02040503050406030204" pitchFamily="18" charset="0"/>
              <a:ea typeface="Cambria" panose="02040503050406030204" pitchFamily="18" charset="0"/>
            </a:endParaRPr>
          </a:p>
        </p:txBody>
      </p:sp>
      <p:sp>
        <p:nvSpPr>
          <p:cNvPr id="21"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25" name="Imagen 24"/>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3" name="Imagen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6" name="CuadroTexto 25">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7" name="CuadroTexto 26">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42160710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708040" y="3097669"/>
            <a:ext cx="8276161" cy="3365024"/>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2800" b="1" dirty="0" smtClean="0">
                <a:solidFill>
                  <a:srgbClr val="CC0099"/>
                </a:solidFill>
                <a:latin typeface="Arial" panose="020B0604020202020204" pitchFamily="34" charset="0"/>
                <a:cs typeface="Arial" panose="020B0604020202020204" pitchFamily="34" charset="0"/>
              </a:rPr>
              <a:t>Jesús</a:t>
            </a:r>
            <a:r>
              <a:rPr lang="es-ES" sz="2800" dirty="0" smtClean="0">
                <a:latin typeface="Arial" panose="020B0604020202020204" pitchFamily="34" charset="0"/>
                <a:cs typeface="Arial" panose="020B0604020202020204" pitchFamily="34" charset="0"/>
              </a:rPr>
              <a:t> </a:t>
            </a:r>
            <a:r>
              <a:rPr lang="es-ES" sz="2800" dirty="0">
                <a:latin typeface="Arial" panose="020B0604020202020204" pitchFamily="34" charset="0"/>
                <a:cs typeface="Arial" panose="020B0604020202020204" pitchFamily="34" charset="0"/>
              </a:rPr>
              <a:t>al pasar por el estanque, viendo su condición le preguntó “</a:t>
            </a:r>
            <a:r>
              <a:rPr lang="es-ES" sz="2800" dirty="0">
                <a:solidFill>
                  <a:srgbClr val="006600"/>
                </a:solidFill>
                <a:latin typeface="Arial" panose="020B0604020202020204" pitchFamily="34" charset="0"/>
                <a:cs typeface="Arial" panose="020B0604020202020204" pitchFamily="34" charset="0"/>
              </a:rPr>
              <a:t>¿Quieres ser sano?</a:t>
            </a:r>
            <a:r>
              <a:rPr lang="es-ES" sz="2800" dirty="0">
                <a:latin typeface="Arial" panose="020B0604020202020204" pitchFamily="34" charset="0"/>
                <a:cs typeface="Arial" panose="020B0604020202020204" pitchFamily="34" charset="0"/>
              </a:rPr>
              <a:t>” (</a:t>
            </a:r>
            <a:r>
              <a:rPr lang="es-ES" sz="2800" b="1" dirty="0" err="1">
                <a:solidFill>
                  <a:srgbClr val="002060"/>
                </a:solidFill>
                <a:latin typeface="Arial" panose="020B0604020202020204" pitchFamily="34" charset="0"/>
                <a:cs typeface="Arial" panose="020B0604020202020204" pitchFamily="34" charset="0"/>
              </a:rPr>
              <a:t>Jn</a:t>
            </a:r>
            <a:r>
              <a:rPr lang="es-ES" sz="2800" b="1" dirty="0">
                <a:solidFill>
                  <a:srgbClr val="002060"/>
                </a:solidFill>
                <a:latin typeface="Arial" panose="020B0604020202020204" pitchFamily="34" charset="0"/>
                <a:cs typeface="Arial" panose="020B0604020202020204" pitchFamily="34" charset="0"/>
              </a:rPr>
              <a:t> 5:</a:t>
            </a:r>
            <a:r>
              <a:rPr lang="es-ES" sz="2800" dirty="0">
                <a:solidFill>
                  <a:srgbClr val="002060"/>
                </a:solidFill>
                <a:latin typeface="Arial" panose="020B0604020202020204" pitchFamily="34" charset="0"/>
                <a:cs typeface="Arial" panose="020B0604020202020204" pitchFamily="34" charset="0"/>
              </a:rPr>
              <a:t> 6</a:t>
            </a:r>
            <a:r>
              <a:rPr lang="es-ES" sz="2800"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La respuesta </a:t>
            </a:r>
            <a:r>
              <a:rPr lang="es-ES" sz="2800" dirty="0">
                <a:latin typeface="Arial" panose="020B0604020202020204" pitchFamily="34" charset="0"/>
                <a:cs typeface="Arial" panose="020B0604020202020204" pitchFamily="34" charset="0"/>
              </a:rPr>
              <a:t>del hombre indica que quiere sanar (</a:t>
            </a:r>
            <a:r>
              <a:rPr lang="es-ES" sz="2800" dirty="0">
                <a:solidFill>
                  <a:srgbClr val="002060"/>
                </a:solidFill>
                <a:latin typeface="Arial" panose="020B0604020202020204" pitchFamily="34" charset="0"/>
                <a:cs typeface="Arial" panose="020B0604020202020204" pitchFamily="34" charset="0"/>
              </a:rPr>
              <a:t>v. 7</a:t>
            </a:r>
            <a:r>
              <a:rPr lang="es-ES" sz="2800" dirty="0">
                <a:latin typeface="Arial" panose="020B0604020202020204" pitchFamily="34" charset="0"/>
                <a:cs typeface="Arial" panose="020B0604020202020204" pitchFamily="34" charset="0"/>
              </a:rPr>
              <a:t>), </a:t>
            </a:r>
            <a:r>
              <a:rPr lang="es-ES" sz="2800" b="1" dirty="0">
                <a:latin typeface="Arial" panose="020B0604020202020204" pitchFamily="34" charset="0"/>
                <a:cs typeface="Arial" panose="020B0604020202020204" pitchFamily="34" charset="0"/>
              </a:rPr>
              <a:t>entonces</a:t>
            </a:r>
            <a:r>
              <a:rPr lang="es-ES" sz="2800" dirty="0">
                <a:latin typeface="Arial" panose="020B0604020202020204" pitchFamily="34" charset="0"/>
                <a:cs typeface="Arial" panose="020B0604020202020204" pitchFamily="34" charset="0"/>
              </a:rPr>
              <a:t> Jesús le dice: “</a:t>
            </a:r>
            <a:r>
              <a:rPr lang="es-ES" sz="2800" dirty="0">
                <a:solidFill>
                  <a:srgbClr val="006600"/>
                </a:solidFill>
                <a:latin typeface="Arial" panose="020B0604020202020204" pitchFamily="34" charset="0"/>
                <a:cs typeface="Arial" panose="020B0604020202020204" pitchFamily="34" charset="0"/>
              </a:rPr>
              <a:t>Levántate toma tu camilla y anda</a:t>
            </a:r>
            <a:r>
              <a:rPr lang="es-ES" sz="2800" dirty="0">
                <a:latin typeface="Arial" panose="020B0604020202020204" pitchFamily="34" charset="0"/>
                <a:cs typeface="Arial" panose="020B0604020202020204" pitchFamily="34" charset="0"/>
              </a:rPr>
              <a:t>” (</a:t>
            </a:r>
            <a:r>
              <a:rPr lang="es-ES" sz="2800" dirty="0">
                <a:solidFill>
                  <a:srgbClr val="002060"/>
                </a:solidFill>
                <a:latin typeface="Arial" panose="020B0604020202020204" pitchFamily="34" charset="0"/>
                <a:cs typeface="Arial" panose="020B0604020202020204" pitchFamily="34" charset="0"/>
              </a:rPr>
              <a:t>v. 8</a:t>
            </a:r>
            <a:r>
              <a:rPr lang="es-ES" sz="2800" dirty="0">
                <a:latin typeface="Arial" panose="020B0604020202020204" pitchFamily="34" charset="0"/>
                <a:cs typeface="Arial" panose="020B0604020202020204" pitchFamily="34" charset="0"/>
              </a:rPr>
              <a:t>).</a:t>
            </a:r>
            <a:endParaRPr lang="es-PE" sz="2800" dirty="0">
              <a:latin typeface="Arial" panose="020B0604020202020204" pitchFamily="34" charset="0"/>
              <a:cs typeface="Arial" panose="020B0604020202020204" pitchFamily="34" charset="0"/>
            </a:endParaRPr>
          </a:p>
          <a:p>
            <a:pPr lvl="0">
              <a:spcBef>
                <a:spcPts val="400"/>
              </a:spcBef>
            </a:pPr>
            <a:endParaRPr lang="es-ES" sz="1000" dirty="0" smtClean="0">
              <a:latin typeface="Arial" panose="020B0604020202020204" pitchFamily="34" charset="0"/>
              <a:cs typeface="Arial" panose="020B0604020202020204" pitchFamily="34" charset="0"/>
            </a:endParaRPr>
          </a:p>
          <a:p>
            <a:pPr marL="444500" lvl="0">
              <a:spcBef>
                <a:spcPts val="400"/>
              </a:spcBef>
            </a:pPr>
            <a:r>
              <a:rPr lang="es-ES" sz="2800" dirty="0" smtClean="0">
                <a:latin typeface="Arial" panose="020B0604020202020204" pitchFamily="34" charset="0"/>
                <a:cs typeface="Arial" panose="020B0604020202020204" pitchFamily="34" charset="0"/>
              </a:rPr>
              <a:t>¿</a:t>
            </a:r>
            <a:r>
              <a:rPr lang="es-ES" sz="2800" i="1" dirty="0">
                <a:solidFill>
                  <a:srgbClr val="002060"/>
                </a:solidFill>
                <a:latin typeface="Arial" panose="020B0604020202020204" pitchFamily="34" charset="0"/>
                <a:cs typeface="Arial" panose="020B0604020202020204" pitchFamily="34" charset="0"/>
              </a:rPr>
              <a:t>Qué lección podemos aprender de la obediencia de este </a:t>
            </a:r>
            <a:r>
              <a:rPr lang="es-ES" sz="2800" i="1" dirty="0" smtClean="0">
                <a:solidFill>
                  <a:srgbClr val="002060"/>
                </a:solidFill>
                <a:latin typeface="Arial" panose="020B0604020202020204" pitchFamily="34" charset="0"/>
                <a:cs typeface="Arial" panose="020B0604020202020204" pitchFamily="34" charset="0"/>
              </a:rPr>
              <a:t>hombre</a:t>
            </a:r>
            <a:r>
              <a:rPr lang="es-ES" sz="2400" dirty="0" smtClean="0">
                <a:latin typeface="Arial" panose="020B0604020202020204" pitchFamily="34" charset="0"/>
                <a:cs typeface="Arial" panose="020B0604020202020204" pitchFamily="34" charset="0"/>
              </a:rPr>
              <a:t>?</a:t>
            </a:r>
            <a:endParaRPr lang="es-PE" sz="28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7317305"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EL ESTANQUE DE BETESDA</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54115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FEEB177A-99C5-433E-859B-BCD53B4EC4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8">
            <a:extLst>
              <a:ext uri="{FF2B5EF4-FFF2-40B4-BE49-F238E27FC236}">
                <a16:creationId xmlns="" xmlns:a16="http://schemas.microsoft.com/office/drawing/2014/main" id="{63B3D325-BA5C-4182-B171-132E6C09BF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708040" y="3097669"/>
            <a:ext cx="8276161" cy="2934137"/>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2800" b="1" dirty="0" smtClean="0">
                <a:solidFill>
                  <a:srgbClr val="7030A0"/>
                </a:solidFill>
                <a:latin typeface="Arial" panose="020B0604020202020204" pitchFamily="34" charset="0"/>
                <a:cs typeface="Arial" panose="020B0604020202020204" pitchFamily="34" charset="0"/>
              </a:rPr>
              <a:t>El </a:t>
            </a:r>
            <a:r>
              <a:rPr lang="es-ES" sz="2800" b="1" dirty="0">
                <a:solidFill>
                  <a:srgbClr val="7030A0"/>
                </a:solidFill>
                <a:latin typeface="Arial" panose="020B0604020202020204" pitchFamily="34" charset="0"/>
                <a:cs typeface="Arial" panose="020B0604020202020204" pitchFamily="34" charset="0"/>
              </a:rPr>
              <a:t>milagro </a:t>
            </a:r>
            <a:r>
              <a:rPr lang="es-ES" sz="2800" dirty="0">
                <a:latin typeface="Arial" panose="020B0604020202020204" pitchFamily="34" charset="0"/>
                <a:cs typeface="Arial" panose="020B0604020202020204" pitchFamily="34" charset="0"/>
              </a:rPr>
              <a:t>fue echo en sábado, pero antes de ser una ocasión para alabar a Dios, los líderes religiosos “</a:t>
            </a:r>
            <a:r>
              <a:rPr lang="es-ES" sz="2800" dirty="0">
                <a:solidFill>
                  <a:srgbClr val="006600"/>
                </a:solidFill>
                <a:latin typeface="Arial" panose="020B0604020202020204" pitchFamily="34" charset="0"/>
                <a:cs typeface="Arial" panose="020B0604020202020204" pitchFamily="34" charset="0"/>
              </a:rPr>
              <a:t>perseguían a Jesús e intentaban matarlo</a:t>
            </a:r>
            <a:r>
              <a:rPr lang="es-ES" sz="2800" dirty="0">
                <a:latin typeface="Arial" panose="020B0604020202020204" pitchFamily="34" charset="0"/>
                <a:cs typeface="Arial" panose="020B0604020202020204" pitchFamily="34" charset="0"/>
              </a:rPr>
              <a:t>” (ver </a:t>
            </a:r>
            <a:r>
              <a:rPr lang="es-ES" sz="2800" b="1" dirty="0" err="1">
                <a:solidFill>
                  <a:srgbClr val="002060"/>
                </a:solidFill>
                <a:latin typeface="Arial" panose="020B0604020202020204" pitchFamily="34" charset="0"/>
                <a:cs typeface="Arial" panose="020B0604020202020204" pitchFamily="34" charset="0"/>
              </a:rPr>
              <a:t>Jn</a:t>
            </a:r>
            <a:r>
              <a:rPr lang="es-ES" sz="2800" b="1" dirty="0">
                <a:solidFill>
                  <a:srgbClr val="002060"/>
                </a:solidFill>
                <a:latin typeface="Arial" panose="020B0604020202020204" pitchFamily="34" charset="0"/>
                <a:cs typeface="Arial" panose="020B0604020202020204" pitchFamily="34" charset="0"/>
              </a:rPr>
              <a:t> 5:</a:t>
            </a:r>
            <a:r>
              <a:rPr lang="es-ES" sz="2800" dirty="0">
                <a:solidFill>
                  <a:srgbClr val="002060"/>
                </a:solidFill>
                <a:latin typeface="Arial" panose="020B0604020202020204" pitchFamily="34" charset="0"/>
                <a:cs typeface="Arial" panose="020B0604020202020204" pitchFamily="34" charset="0"/>
              </a:rPr>
              <a:t> 16</a:t>
            </a:r>
            <a:r>
              <a:rPr lang="es-ES" sz="2800" dirty="0">
                <a:latin typeface="Arial" panose="020B0604020202020204" pitchFamily="34" charset="0"/>
                <a:cs typeface="Arial" panose="020B0604020202020204" pitchFamily="34" charset="0"/>
              </a:rPr>
              <a:t>).</a:t>
            </a:r>
            <a:r>
              <a:rPr lang="es-ES" sz="2800" b="1" dirty="0">
                <a:solidFill>
                  <a:srgbClr val="CC0099"/>
                </a:solidFill>
                <a:latin typeface="Arial" panose="020B0604020202020204" pitchFamily="34" charset="0"/>
                <a:cs typeface="Arial" panose="020B0604020202020204" pitchFamily="34" charset="0"/>
              </a:rPr>
              <a:t> </a:t>
            </a:r>
          </a:p>
          <a:p>
            <a:pPr lvl="0">
              <a:spcBef>
                <a:spcPts val="400"/>
              </a:spcBef>
            </a:pPr>
            <a:endParaRPr lang="es-ES" sz="1000" dirty="0" smtClean="0">
              <a:latin typeface="Arial" panose="020B0604020202020204" pitchFamily="34" charset="0"/>
              <a:cs typeface="Arial" panose="020B0604020202020204" pitchFamily="34" charset="0"/>
            </a:endParaRPr>
          </a:p>
          <a:p>
            <a:pPr marL="444500" lvl="0">
              <a:spcBef>
                <a:spcPts val="400"/>
              </a:spcBef>
            </a:pPr>
            <a:r>
              <a:rPr lang="es-ES" sz="2800" dirty="0" smtClean="0">
                <a:latin typeface="Arial" panose="020B0604020202020204" pitchFamily="34" charset="0"/>
                <a:cs typeface="Arial" panose="020B0604020202020204" pitchFamily="34" charset="0"/>
              </a:rPr>
              <a:t>¿</a:t>
            </a:r>
            <a:r>
              <a:rPr lang="es-ES" sz="2800" i="1" dirty="0">
                <a:solidFill>
                  <a:srgbClr val="002060"/>
                </a:solidFill>
                <a:latin typeface="Arial" panose="020B0604020202020204" pitchFamily="34" charset="0"/>
                <a:cs typeface="Arial" panose="020B0604020202020204" pitchFamily="34" charset="0"/>
              </a:rPr>
              <a:t>Qué crees que impedía a los lideres judíos percibir quien era Jesús</a:t>
            </a:r>
            <a:r>
              <a:rPr lang="es-ES" sz="2800" dirty="0" smtClean="0">
                <a:latin typeface="Arial" panose="020B0604020202020204" pitchFamily="34" charset="0"/>
                <a:cs typeface="Arial" panose="020B0604020202020204" pitchFamily="34" charset="0"/>
              </a:rPr>
              <a:t>?</a:t>
            </a:r>
            <a:endParaRPr lang="es-PE" sz="28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3" y="2420782"/>
            <a:ext cx="7317305"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EL ESTANQUE DE BETESDA</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9370779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243690" y="4356278"/>
            <a:ext cx="2925862" cy="2423234"/>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10" name="Imagen 9"/>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11" name="Imagen 10">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2" name="CuadroTexto 11">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12">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5" name="CuadroTexto 14">
            <a:extLst>
              <a:ext uri="{FF2B5EF4-FFF2-40B4-BE49-F238E27FC236}">
                <a16:creationId xmlns="" xmlns:a16="http://schemas.microsoft.com/office/drawing/2014/main" id="{BFEC4D5E-6BAC-403D-A9D5-AB858C360D21}"/>
              </a:ext>
            </a:extLst>
          </p:cNvPr>
          <p:cNvSpPr txBox="1"/>
          <p:nvPr/>
        </p:nvSpPr>
        <p:spPr>
          <a:xfrm>
            <a:off x="688567" y="3186288"/>
            <a:ext cx="8508699" cy="3603551"/>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200" b="1" dirty="0">
                <a:solidFill>
                  <a:srgbClr val="CC0099"/>
                </a:solidFill>
                <a:latin typeface="Arial" panose="020B0604020202020204" pitchFamily="34" charset="0"/>
                <a:cs typeface="Arial" panose="020B0604020202020204" pitchFamily="34" charset="0"/>
              </a:rPr>
              <a:t>Jesús</a:t>
            </a:r>
            <a:r>
              <a:rPr lang="es-ES" sz="3200" dirty="0">
                <a:latin typeface="Arial" panose="020B0604020202020204" pitchFamily="34" charset="0"/>
                <a:cs typeface="Arial" panose="020B0604020202020204" pitchFamily="34" charset="0"/>
              </a:rPr>
              <a:t> argumentó que su trabajo estaba en consonancia con su relación con su padre “</a:t>
            </a:r>
            <a:r>
              <a:rPr lang="es-ES" sz="3200" dirty="0">
                <a:solidFill>
                  <a:srgbClr val="006600"/>
                </a:solidFill>
                <a:latin typeface="Arial" panose="020B0604020202020204" pitchFamily="34" charset="0"/>
                <a:cs typeface="Arial" panose="020B0604020202020204" pitchFamily="34" charset="0"/>
              </a:rPr>
              <a:t>Mi padre hasta ahora trabaja, y yo trabajo</a:t>
            </a:r>
            <a:r>
              <a:rPr lang="es-ES" sz="3200" dirty="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5: </a:t>
            </a:r>
            <a:r>
              <a:rPr lang="es-ES" sz="3200" dirty="0">
                <a:solidFill>
                  <a:srgbClr val="002060"/>
                </a:solidFill>
                <a:latin typeface="Arial" panose="020B0604020202020204" pitchFamily="34" charset="0"/>
                <a:cs typeface="Arial" panose="020B0604020202020204" pitchFamily="34" charset="0"/>
              </a:rPr>
              <a:t>17</a:t>
            </a:r>
            <a:r>
              <a:rPr lang="es-ES" sz="3200" dirty="0" smtClean="0">
                <a:latin typeface="Arial" panose="020B0604020202020204" pitchFamily="34" charset="0"/>
                <a:cs typeface="Arial" panose="020B0604020202020204" pitchFamily="34" charset="0"/>
              </a:rPr>
              <a:t>).</a:t>
            </a:r>
          </a:p>
          <a:p>
            <a:pPr marL="457200" lvl="0" indent="-457200">
              <a:spcBef>
                <a:spcPts val="500"/>
              </a:spcBef>
              <a:buFont typeface="Wingdings" panose="05000000000000000000" pitchFamily="2" charset="2"/>
              <a:buChar char="Ø"/>
            </a:pPr>
            <a:r>
              <a:rPr lang="es-ES" sz="3200" b="1" dirty="0" smtClean="0">
                <a:solidFill>
                  <a:srgbClr val="7030A0"/>
                </a:solidFill>
                <a:latin typeface="Arial" panose="020B0604020202020204" pitchFamily="34" charset="0"/>
                <a:cs typeface="Arial" panose="020B0604020202020204" pitchFamily="34" charset="0"/>
              </a:rPr>
              <a:t>Dios</a:t>
            </a:r>
            <a:r>
              <a:rPr lang="es-ES" sz="3200" dirty="0" smtClean="0">
                <a:latin typeface="Arial" panose="020B0604020202020204" pitchFamily="34" charset="0"/>
                <a:cs typeface="Arial" panose="020B0604020202020204" pitchFamily="34" charset="0"/>
              </a:rPr>
              <a:t> no deja de sostener al universo en sábado, su trabajo revela el cuidado y amor por sus criaturas.</a:t>
            </a:r>
            <a:endParaRPr lang="es-PE" sz="3200" dirty="0">
              <a:latin typeface="Arial" panose="020B0604020202020204" pitchFamily="34" charset="0"/>
              <a:cs typeface="Arial" panose="020B0604020202020204" pitchFamily="34" charset="0"/>
            </a:endParaRPr>
          </a:p>
        </p:txBody>
      </p:sp>
      <p:sp>
        <p:nvSpPr>
          <p:cNvPr id="16"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LAS AFIRMACIONES DE JESÚS</a:t>
            </a:r>
            <a:endParaRPr lang="es-PE" sz="2800" b="1" dirty="0">
              <a:solidFill>
                <a:srgbClr val="F2750E"/>
              </a:solidFill>
              <a:latin typeface="Cambria" panose="02040503050406030204" pitchFamily="18" charset="0"/>
              <a:ea typeface="Cambria" panose="02040503050406030204" pitchFamily="18" charset="0"/>
            </a:endParaRPr>
          </a:p>
        </p:txBody>
      </p:sp>
      <p:sp>
        <p:nvSpPr>
          <p:cNvPr id="21"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25" name="Imagen 24"/>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3" name="Imagen 22"/>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6" name="CuadroTexto 25">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7" name="CuadroTexto 26">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4074464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2618666"/>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200" b="1" dirty="0" smtClean="0">
                <a:solidFill>
                  <a:srgbClr val="0000FF"/>
                </a:solidFill>
                <a:latin typeface="Arial" panose="020B0604020202020204" pitchFamily="34" charset="0"/>
                <a:cs typeface="Arial" panose="020B0604020202020204" pitchFamily="34" charset="0"/>
              </a:rPr>
              <a:t>La </a:t>
            </a:r>
            <a:r>
              <a:rPr lang="es-ES" sz="3200" b="1" dirty="0">
                <a:solidFill>
                  <a:srgbClr val="0000FF"/>
                </a:solidFill>
                <a:latin typeface="Arial" panose="020B0604020202020204" pitchFamily="34" charset="0"/>
                <a:cs typeface="Arial" panose="020B0604020202020204" pitchFamily="34" charset="0"/>
              </a:rPr>
              <a:t>aseveración</a:t>
            </a:r>
            <a:r>
              <a:rPr lang="es-ES" sz="3200" dirty="0">
                <a:latin typeface="Arial" panose="020B0604020202020204" pitchFamily="34" charset="0"/>
                <a:cs typeface="Arial" panose="020B0604020202020204" pitchFamily="34" charset="0"/>
              </a:rPr>
              <a:t> de ser el hijo de Dios no fue tomado a bien “</a:t>
            </a:r>
            <a:r>
              <a:rPr lang="es-ES" sz="3200" dirty="0">
                <a:solidFill>
                  <a:srgbClr val="006600"/>
                </a:solidFill>
                <a:latin typeface="Arial" panose="020B0604020202020204" pitchFamily="34" charset="0"/>
                <a:cs typeface="Arial" panose="020B0604020202020204" pitchFamily="34" charset="0"/>
              </a:rPr>
              <a:t>por esto los judíos aún más intentaban matarlo</a:t>
            </a:r>
            <a:r>
              <a:rPr lang="es-ES" sz="3200" dirty="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5:</a:t>
            </a:r>
            <a:r>
              <a:rPr lang="es-ES" sz="3200" dirty="0">
                <a:solidFill>
                  <a:srgbClr val="002060"/>
                </a:solidFill>
                <a:latin typeface="Arial" panose="020B0604020202020204" pitchFamily="34" charset="0"/>
                <a:cs typeface="Arial" panose="020B0604020202020204" pitchFamily="34" charset="0"/>
              </a:rPr>
              <a:t> 18</a:t>
            </a:r>
            <a:r>
              <a:rPr lang="es-ES" sz="3200" dirty="0" smtClean="0">
                <a:latin typeface="Arial" panose="020B0604020202020204" pitchFamily="34" charset="0"/>
                <a:cs typeface="Arial" panose="020B0604020202020204" pitchFamily="34" charset="0"/>
              </a:rPr>
              <a:t>).</a:t>
            </a:r>
          </a:p>
          <a:p>
            <a:pPr marL="457200" lvl="0" indent="-457200">
              <a:spcBef>
                <a:spcPts val="500"/>
              </a:spcBef>
              <a:buFont typeface="Wingdings" panose="05000000000000000000" pitchFamily="2" charset="2"/>
              <a:buChar char="Ø"/>
            </a:pPr>
            <a:r>
              <a:rPr lang="es-ES" sz="3200" b="1" dirty="0" smtClean="0">
                <a:latin typeface="Arial" panose="020B0604020202020204" pitchFamily="34" charset="0"/>
                <a:cs typeface="Arial" panose="020B0604020202020204" pitchFamily="34" charset="0"/>
              </a:rPr>
              <a:t>Antes</a:t>
            </a:r>
            <a:r>
              <a:rPr lang="es-ES" sz="3200" dirty="0" smtClean="0">
                <a:latin typeface="Arial" panose="020B0604020202020204" pitchFamily="34" charset="0"/>
                <a:cs typeface="Arial" panose="020B0604020202020204" pitchFamily="34" charset="0"/>
              </a:rPr>
              <a:t> de glorificar a Dios por el milagro, se encerraron en sus prejuicios y tradiciones.</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a:solidFill>
                  <a:srgbClr val="F2750E"/>
                </a:solidFill>
                <a:latin typeface="Cambria" panose="02040503050406030204" pitchFamily="18" charset="0"/>
                <a:ea typeface="Cambria" panose="02040503050406030204" pitchFamily="18" charset="0"/>
              </a:rPr>
              <a:t>LAS AFIRMACIONES DE JESÚS</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28251738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2618666"/>
          </a:xfrm>
          <a:prstGeom prst="rect">
            <a:avLst/>
          </a:prstGeom>
          <a:noFill/>
        </p:spPr>
        <p:txBody>
          <a:bodyPr wrap="square" rtlCol="0">
            <a:spAutoFit/>
          </a:bodyPr>
          <a:lstStyle/>
          <a:p>
            <a:pPr marL="457200" lvl="0" indent="-457200">
              <a:spcBef>
                <a:spcPts val="500"/>
              </a:spcBef>
              <a:buFont typeface="Wingdings" panose="05000000000000000000" pitchFamily="2" charset="2"/>
              <a:buChar char="Ø"/>
            </a:pPr>
            <a:r>
              <a:rPr lang="es-ES" sz="3200" b="1" dirty="0" smtClean="0">
                <a:solidFill>
                  <a:srgbClr val="CC0099"/>
                </a:solidFill>
                <a:latin typeface="Arial" panose="020B0604020202020204" pitchFamily="34" charset="0"/>
                <a:cs typeface="Arial" panose="020B0604020202020204" pitchFamily="34" charset="0"/>
              </a:rPr>
              <a:t>Jesús</a:t>
            </a:r>
            <a:r>
              <a:rPr lang="es-ES" sz="3200" b="1"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defiende sus acusaciones en tres pasos:</a:t>
            </a:r>
          </a:p>
          <a:p>
            <a:pPr marL="365125" lvl="0" indent="0">
              <a:spcBef>
                <a:spcPts val="500"/>
              </a:spcBef>
              <a:buNone/>
            </a:pPr>
            <a:r>
              <a:rPr lang="es-ES" sz="3200" b="1" dirty="0">
                <a:solidFill>
                  <a:srgbClr val="FF0000"/>
                </a:solidFill>
                <a:latin typeface="Arial" panose="020B0604020202020204" pitchFamily="34" charset="0"/>
                <a:cs typeface="Arial" panose="020B0604020202020204" pitchFamily="34" charset="0"/>
              </a:rPr>
              <a:t>(1).</a:t>
            </a:r>
            <a:r>
              <a:rPr lang="es-ES" sz="3200" dirty="0">
                <a:latin typeface="Arial" panose="020B0604020202020204" pitchFamily="34" charset="0"/>
                <a:cs typeface="Arial" panose="020B0604020202020204" pitchFamily="34" charset="0"/>
              </a:rPr>
              <a:t> </a:t>
            </a:r>
            <a:r>
              <a:rPr lang="es-ES" sz="3200" b="1" dirty="0">
                <a:latin typeface="Arial" panose="020B0604020202020204" pitchFamily="34" charset="0"/>
                <a:cs typeface="Arial" panose="020B0604020202020204" pitchFamily="34" charset="0"/>
              </a:rPr>
              <a:t>Indica</a:t>
            </a:r>
            <a:r>
              <a:rPr lang="es-ES" sz="3200" dirty="0">
                <a:latin typeface="Arial" panose="020B0604020202020204" pitchFamily="34" charset="0"/>
                <a:cs typeface="Arial" panose="020B0604020202020204" pitchFamily="34" charset="0"/>
              </a:rPr>
              <a:t> que él y su padre trabajan en armonía, incluso tiene el poder de juzgar y resucitar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5:</a:t>
            </a:r>
            <a:r>
              <a:rPr lang="es-ES" sz="3200" dirty="0">
                <a:solidFill>
                  <a:srgbClr val="002060"/>
                </a:solidFill>
                <a:latin typeface="Arial" panose="020B0604020202020204" pitchFamily="34" charset="0"/>
                <a:cs typeface="Arial" panose="020B0604020202020204" pitchFamily="34" charset="0"/>
              </a:rPr>
              <a:t> 19 - 29</a:t>
            </a:r>
            <a:r>
              <a:rPr lang="es-ES" sz="3200" dirty="0">
                <a:latin typeface="Arial" panose="020B0604020202020204" pitchFamily="34" charset="0"/>
                <a:cs typeface="Arial" panose="020B0604020202020204" pitchFamily="34" charset="0"/>
              </a:rPr>
              <a:t>). </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a:solidFill>
                  <a:srgbClr val="F2750E"/>
                </a:solidFill>
                <a:latin typeface="Cambria" panose="02040503050406030204" pitchFamily="18" charset="0"/>
                <a:ea typeface="Cambria" panose="02040503050406030204" pitchFamily="18" charset="0"/>
              </a:rPr>
              <a:t>LAS AFIRMACIONES DE JESÚS</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48055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243690" y="4356278"/>
            <a:ext cx="2925862" cy="2423234"/>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Imagen 7"/>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513640" y="-297383"/>
            <a:ext cx="1250944" cy="1900589"/>
          </a:xfrm>
          <a:prstGeom prst="rect">
            <a:avLst/>
          </a:prstGeom>
        </p:spPr>
      </p:pic>
      <p:pic>
        <p:nvPicPr>
          <p:cNvPr id="9" name="Imagen 8">
            <a:extLst>
              <a:ext uri="{FF2B5EF4-FFF2-40B4-BE49-F238E27FC236}">
                <a16:creationId xmlns="" xmlns:a16="http://schemas.microsoft.com/office/drawing/2014/main" id="{C3C12EFA-EC47-4AA8-8F62-42D37CED468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8" y="-416"/>
            <a:ext cx="1668995" cy="1621035"/>
          </a:xfrm>
          <a:prstGeom prst="rect">
            <a:avLst/>
          </a:prstGeom>
        </p:spPr>
      </p:pic>
      <p:sp>
        <p:nvSpPr>
          <p:cNvPr id="10" name="CuadroTexto 9">
            <a:extLst>
              <a:ext uri="{FF2B5EF4-FFF2-40B4-BE49-F238E27FC236}">
                <a16:creationId xmlns="" xmlns:a16="http://schemas.microsoft.com/office/drawing/2014/main" id="{4EFC31C1-40DF-47C8-841F-68139D317B3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2B545E66-95AF-43F5-B7A6-449624BD92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BFEC4D5E-6BAC-403D-A9D5-AB858C360D21}"/>
              </a:ext>
            </a:extLst>
          </p:cNvPr>
          <p:cNvSpPr txBox="1"/>
          <p:nvPr/>
        </p:nvSpPr>
        <p:spPr>
          <a:xfrm>
            <a:off x="688567" y="3186288"/>
            <a:ext cx="8508699" cy="2900794"/>
          </a:xfrm>
          <a:prstGeom prst="rect">
            <a:avLst/>
          </a:prstGeom>
          <a:noFill/>
        </p:spPr>
        <p:txBody>
          <a:bodyPr wrap="square" rtlCol="0">
            <a:spAutoFit/>
          </a:bodyPr>
          <a:lstStyle/>
          <a:p>
            <a:pPr marL="365125" lvl="0" indent="0">
              <a:spcBef>
                <a:spcPts val="500"/>
              </a:spcBef>
              <a:buNone/>
            </a:pPr>
            <a:r>
              <a:rPr lang="es-ES" sz="3200" b="1" dirty="0" smtClean="0">
                <a:solidFill>
                  <a:srgbClr val="FF0000"/>
                </a:solidFill>
                <a:latin typeface="Arial" panose="020B0604020202020204" pitchFamily="34" charset="0"/>
                <a:cs typeface="Arial" panose="020B0604020202020204" pitchFamily="34" charset="0"/>
              </a:rPr>
              <a:t>(</a:t>
            </a:r>
            <a:r>
              <a:rPr lang="es-ES" sz="3200" b="1" dirty="0">
                <a:solidFill>
                  <a:srgbClr val="FF0000"/>
                </a:solidFill>
                <a:latin typeface="Arial" panose="020B0604020202020204" pitchFamily="34" charset="0"/>
                <a:cs typeface="Arial" panose="020B0604020202020204" pitchFamily="34" charset="0"/>
              </a:rPr>
              <a:t>2)</a:t>
            </a:r>
            <a:r>
              <a:rPr lang="es-ES" sz="3200" b="1" dirty="0">
                <a:latin typeface="Arial" panose="020B0604020202020204" pitchFamily="34" charset="0"/>
                <a:cs typeface="Arial" panose="020B0604020202020204" pitchFamily="34" charset="0"/>
              </a:rPr>
              <a:t>.</a:t>
            </a:r>
            <a:r>
              <a:rPr lang="es-ES" sz="3200" dirty="0">
                <a:latin typeface="Arial" panose="020B0604020202020204" pitchFamily="34" charset="0"/>
                <a:cs typeface="Arial" panose="020B0604020202020204" pitchFamily="34" charset="0"/>
              </a:rPr>
              <a:t> </a:t>
            </a:r>
            <a:r>
              <a:rPr lang="es-ES" sz="3200" b="1" dirty="0">
                <a:latin typeface="Arial" panose="020B0604020202020204" pitchFamily="34" charset="0"/>
                <a:cs typeface="Arial" panose="020B0604020202020204" pitchFamily="34" charset="0"/>
              </a:rPr>
              <a:t>Presenta</a:t>
            </a:r>
            <a:r>
              <a:rPr lang="es-ES" sz="3200" dirty="0">
                <a:latin typeface="Arial" panose="020B0604020202020204" pitchFamily="34" charset="0"/>
                <a:cs typeface="Arial" panose="020B0604020202020204" pitchFamily="34" charset="0"/>
              </a:rPr>
              <a:t> a cuatro testigos que corroboran su afirmación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5:</a:t>
            </a:r>
            <a:r>
              <a:rPr lang="es-ES" sz="3200" dirty="0">
                <a:solidFill>
                  <a:srgbClr val="002060"/>
                </a:solidFill>
                <a:latin typeface="Arial" panose="020B0604020202020204" pitchFamily="34" charset="0"/>
                <a:cs typeface="Arial" panose="020B0604020202020204" pitchFamily="34" charset="0"/>
              </a:rPr>
              <a:t> 31 - 39</a:t>
            </a:r>
            <a:r>
              <a:rPr lang="es-ES" sz="3200" dirty="0">
                <a:latin typeface="Arial" panose="020B0604020202020204" pitchFamily="34" charset="0"/>
                <a:cs typeface="Arial" panose="020B0604020202020204" pitchFamily="34" charset="0"/>
              </a:rPr>
              <a:t>). </a:t>
            </a:r>
          </a:p>
          <a:p>
            <a:pPr marL="365125" lvl="0" indent="0">
              <a:spcBef>
                <a:spcPts val="500"/>
              </a:spcBef>
              <a:buNone/>
            </a:pPr>
            <a:r>
              <a:rPr lang="es-ES" sz="3200" b="1" dirty="0">
                <a:solidFill>
                  <a:srgbClr val="FF0000"/>
                </a:solidFill>
                <a:latin typeface="Arial" panose="020B0604020202020204" pitchFamily="34" charset="0"/>
                <a:cs typeface="Arial" panose="020B0604020202020204" pitchFamily="34" charset="0"/>
              </a:rPr>
              <a:t>(3).</a:t>
            </a:r>
            <a:r>
              <a:rPr lang="es-ES" sz="3200" dirty="0">
                <a:latin typeface="Arial" panose="020B0604020202020204" pitchFamily="34" charset="0"/>
                <a:cs typeface="Arial" panose="020B0604020202020204" pitchFamily="34" charset="0"/>
              </a:rPr>
              <a:t> </a:t>
            </a:r>
            <a:r>
              <a:rPr lang="es-ES" sz="3200" b="1" dirty="0">
                <a:latin typeface="Arial" panose="020B0604020202020204" pitchFamily="34" charset="0"/>
                <a:cs typeface="Arial" panose="020B0604020202020204" pitchFamily="34" charset="0"/>
              </a:rPr>
              <a:t>Los</a:t>
            </a:r>
            <a:r>
              <a:rPr lang="es-ES" sz="3200" dirty="0">
                <a:latin typeface="Arial" panose="020B0604020202020204" pitchFamily="34" charset="0"/>
                <a:cs typeface="Arial" panose="020B0604020202020204" pitchFamily="34" charset="0"/>
              </a:rPr>
              <a:t> escritos de Moisés (</a:t>
            </a:r>
            <a:r>
              <a:rPr lang="es-ES" sz="3200" dirty="0" err="1">
                <a:latin typeface="Arial" panose="020B0604020202020204" pitchFamily="34" charset="0"/>
                <a:cs typeface="Arial" panose="020B0604020202020204" pitchFamily="34" charset="0"/>
              </a:rPr>
              <a:t>Jn</a:t>
            </a:r>
            <a:r>
              <a:rPr lang="es-ES" sz="3200" dirty="0">
                <a:latin typeface="Arial" panose="020B0604020202020204" pitchFamily="34" charset="0"/>
                <a:cs typeface="Arial" panose="020B0604020202020204" pitchFamily="34" charset="0"/>
              </a:rPr>
              <a:t> 5: 45 - 47</a:t>
            </a:r>
            <a:r>
              <a:rPr lang="es-ES" sz="3200" dirty="0" smtClean="0">
                <a:latin typeface="Arial" panose="020B0604020202020204" pitchFamily="34" charset="0"/>
                <a:cs typeface="Arial" panose="020B0604020202020204" pitchFamily="34" charset="0"/>
              </a:rPr>
              <a:t>).</a:t>
            </a:r>
          </a:p>
          <a:p>
            <a:pPr marL="365125" lvl="0" indent="0">
              <a:spcBef>
                <a:spcPts val="500"/>
              </a:spcBef>
              <a:buNone/>
            </a:pPr>
            <a:endParaRPr lang="es-ES" sz="1000" dirty="0">
              <a:latin typeface="Arial" panose="020B0604020202020204" pitchFamily="34" charset="0"/>
              <a:cs typeface="Arial" panose="020B0604020202020204" pitchFamily="34" charset="0"/>
            </a:endParaRPr>
          </a:p>
          <a:p>
            <a:pPr marL="365125" lvl="0" indent="0">
              <a:spcBef>
                <a:spcPts val="500"/>
              </a:spcBef>
              <a:buNone/>
            </a:pPr>
            <a:r>
              <a:rPr lang="es-PE" sz="3200" dirty="0" smtClean="0">
                <a:latin typeface="Arial" panose="020B0604020202020204" pitchFamily="34" charset="0"/>
                <a:cs typeface="Arial" panose="020B0604020202020204" pitchFamily="34" charset="0"/>
              </a:rPr>
              <a:t>¿</a:t>
            </a:r>
            <a:r>
              <a:rPr lang="es-PE" sz="3200" i="1" dirty="0">
                <a:solidFill>
                  <a:srgbClr val="002060"/>
                </a:solidFill>
                <a:latin typeface="Arial" panose="020B0604020202020204" pitchFamily="34" charset="0"/>
                <a:cs typeface="Arial" panose="020B0604020202020204" pitchFamily="34" charset="0"/>
              </a:rPr>
              <a:t>Qué podemos hacer para no caer en el mismo error de los judíos</a:t>
            </a:r>
            <a:r>
              <a:rPr lang="es-PE"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1453832" y="2420782"/>
            <a:ext cx="601228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a:solidFill>
                  <a:srgbClr val="F2750E"/>
                </a:solidFill>
                <a:latin typeface="Cambria" panose="02040503050406030204" pitchFamily="18" charset="0"/>
                <a:ea typeface="Cambria" panose="02040503050406030204" pitchFamily="18" charset="0"/>
              </a:rPr>
              <a:t>LAS AFIRMACIONES DE JESÚS</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835680" y="2420782"/>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3.</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03666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 xmlns:a16="http://schemas.microsoft.com/office/drawing/2014/main" id="{CEA9CD7C-A8E9-4FCA-A336-78C578A1F7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0366" y="1648887"/>
            <a:ext cx="6247692" cy="5231530"/>
          </a:xfrm>
          <a:prstGeom prst="rect">
            <a:avLst/>
          </a:prstGeom>
        </p:spPr>
      </p:pic>
      <p:sp>
        <p:nvSpPr>
          <p:cNvPr id="8" name="CuadroTexto 7">
            <a:extLst>
              <a:ext uri="{FF2B5EF4-FFF2-40B4-BE49-F238E27FC236}">
                <a16:creationId xmlns="" xmlns:a16="http://schemas.microsoft.com/office/drawing/2014/main" id="{98E40DDF-4D8F-494B-9357-BBADF8597765}"/>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4" name="Imagen 13">
            <a:extLst>
              <a:ext uri="{FF2B5EF4-FFF2-40B4-BE49-F238E27FC236}">
                <a16:creationId xmlns="" xmlns:a16="http://schemas.microsoft.com/office/drawing/2014/main" id="{EF31C202-D706-4509-9A93-5D0909BCC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88" y="1726332"/>
            <a:ext cx="3361049" cy="869169"/>
          </a:xfrm>
          <a:prstGeom prst="rect">
            <a:avLst/>
          </a:prstGeom>
        </p:spPr>
      </p:pic>
      <p:sp>
        <p:nvSpPr>
          <p:cNvPr id="15" name="Cuadro de texto 2">
            <a:extLst>
              <a:ext uri="{FF2B5EF4-FFF2-40B4-BE49-F238E27FC236}">
                <a16:creationId xmlns="" xmlns:a16="http://schemas.microsoft.com/office/drawing/2014/main" id="{D51D5CDC-C2D9-42C2-827A-032F3F7646E7}"/>
              </a:ext>
            </a:extLst>
          </p:cNvPr>
          <p:cNvSpPr txBox="1">
            <a:spLocks noChangeArrowheads="1"/>
          </p:cNvSpPr>
          <p:nvPr/>
        </p:nvSpPr>
        <p:spPr bwMode="auto">
          <a:xfrm>
            <a:off x="4189094" y="1647013"/>
            <a:ext cx="4258220" cy="671403"/>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rgbClr val="E62271"/>
                </a:solidFill>
                <a:effectLst/>
                <a:latin typeface="Calisto MT" panose="02040603050505030304" pitchFamily="18" charset="0"/>
                <a:ea typeface="Calibri" panose="020F0502020204030204" pitchFamily="34" charset="0"/>
                <a:cs typeface="Times New Roman" panose="02020603050405020304" pitchFamily="18" charset="0"/>
              </a:rPr>
              <a:t>¿Qué debo </a:t>
            </a:r>
            <a:r>
              <a:rPr lang="es-PE" sz="4400" b="1" i="1" dirty="0">
                <a:solidFill>
                  <a:srgbClr val="E62271"/>
                </a:solidFill>
                <a:latin typeface="Calisto MT" panose="02040603050505030304" pitchFamily="18" charset="0"/>
                <a:ea typeface="Calibri" panose="020F0502020204030204" pitchFamily="34" charset="0"/>
                <a:cs typeface="Times New Roman" panose="02020603050405020304" pitchFamily="18" charset="0"/>
              </a:rPr>
              <a:t>sentir</a:t>
            </a:r>
            <a:r>
              <a:rPr lang="es-PE" sz="4400" b="1" i="1" dirty="0">
                <a:solidFill>
                  <a:srgbClr val="E62271"/>
                </a:solidFill>
                <a:effectLst/>
                <a:latin typeface="Calisto MT" panose="02040603050505030304" pitchFamily="18" charset="0"/>
                <a:ea typeface="Calibri" panose="020F0502020204030204" pitchFamily="34" charset="0"/>
                <a:cs typeface="Times New Roman" panose="02020603050405020304" pitchFamily="18" charset="0"/>
              </a:rPr>
              <a:t>?</a:t>
            </a:r>
            <a:endParaRPr lang="es-PE" sz="2800" dirty="0">
              <a:solidFill>
                <a:srgbClr val="E6227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 xmlns:a16="http://schemas.microsoft.com/office/drawing/2014/main" id="{BB7CD108-FCE4-4039-B4B0-0FC99AB0B3B7}"/>
              </a:ext>
            </a:extLst>
          </p:cNvPr>
          <p:cNvSpPr txBox="1"/>
          <p:nvPr/>
        </p:nvSpPr>
        <p:spPr>
          <a:xfrm>
            <a:off x="1077384" y="2745427"/>
            <a:ext cx="9114181" cy="3046988"/>
          </a:xfrm>
          <a:prstGeom prst="rect">
            <a:avLst/>
          </a:prstGeom>
          <a:noFill/>
        </p:spPr>
        <p:txBody>
          <a:bodyPr wrap="square" rtlCol="0">
            <a:spAutoFit/>
          </a:bodyPr>
          <a:lstStyle/>
          <a:p>
            <a:r>
              <a:rPr lang="es-ES" sz="3200" dirty="0">
                <a:solidFill>
                  <a:schemeClr val="tx1">
                    <a:lumMod val="95000"/>
                    <a:lumOff val="5000"/>
                  </a:schemeClr>
                </a:solidFill>
                <a:latin typeface="Arial" panose="020B0604020202020204" pitchFamily="34" charset="0"/>
                <a:cs typeface="Arial" panose="020B0604020202020204" pitchFamily="34" charset="0"/>
              </a:rPr>
              <a:t>¿Qué recursos usa hoy el Señor para confirmar nuestra fe?</a:t>
            </a:r>
          </a:p>
          <a:p>
            <a:r>
              <a:rPr lang="es-ES" sz="3200" dirty="0">
                <a:solidFill>
                  <a:schemeClr val="tx1">
                    <a:lumMod val="95000"/>
                    <a:lumOff val="5000"/>
                  </a:schemeClr>
                </a:solidFill>
                <a:latin typeface="Arial" panose="020B0604020202020204" pitchFamily="34" charset="0"/>
                <a:cs typeface="Arial" panose="020B0604020202020204" pitchFamily="34" charset="0"/>
              </a:rPr>
              <a:t>¿Qué pueden impedir hoy aceptar la verdad de la palabra?</a:t>
            </a:r>
          </a:p>
          <a:p>
            <a:r>
              <a:rPr lang="es-ES" sz="3200" dirty="0">
                <a:solidFill>
                  <a:schemeClr val="tx1">
                    <a:lumMod val="95000"/>
                    <a:lumOff val="5000"/>
                  </a:schemeClr>
                </a:solidFill>
                <a:latin typeface="Arial" panose="020B0604020202020204" pitchFamily="34" charset="0"/>
                <a:cs typeface="Arial" panose="020B0604020202020204" pitchFamily="34" charset="0"/>
              </a:rPr>
              <a:t>¿Qué razones tenemos para trabajar los sábados en el beneficio de los que necesitan</a:t>
            </a:r>
            <a:r>
              <a:rPr lang="es-ES" sz="3200" dirty="0" smtClean="0">
                <a:solidFill>
                  <a:schemeClr val="tx1">
                    <a:lumMod val="95000"/>
                    <a:lumOff val="5000"/>
                  </a:schemeClr>
                </a:solidFill>
                <a:latin typeface="Arial" panose="020B0604020202020204" pitchFamily="34" charset="0"/>
                <a:cs typeface="Arial" panose="020B0604020202020204" pitchFamily="34" charset="0"/>
              </a:rPr>
              <a:t>?</a:t>
            </a:r>
            <a:endParaRPr lang="es-ES" sz="32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7" name="Imagen 16">
            <a:extLst>
              <a:ext uri="{FF2B5EF4-FFF2-40B4-BE49-F238E27FC236}">
                <a16:creationId xmlns="" xmlns:a16="http://schemas.microsoft.com/office/drawing/2014/main" id="{A6585578-3218-4AEC-B3A2-0A5305675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9" name="CuadroTexto 18">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0" name="CuadroTexto 19">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635948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 xmlns:a16="http://schemas.microsoft.com/office/drawing/2014/main" id="{A5A94B4F-DA80-47F3-93D9-95566B746B94}"/>
              </a:ext>
            </a:extLst>
          </p:cNvPr>
          <p:cNvSpPr txBox="1"/>
          <p:nvPr/>
        </p:nvSpPr>
        <p:spPr>
          <a:xfrm>
            <a:off x="8905875" y="6337628"/>
            <a:ext cx="2539587" cy="400110"/>
          </a:xfrm>
          <a:prstGeom prst="rect">
            <a:avLst/>
          </a:prstGeom>
          <a:noFill/>
        </p:spPr>
        <p:txBody>
          <a:bodyPr wrap="square" rtlCol="0">
            <a:spAutoFit/>
          </a:bodyPr>
          <a:lstStyle/>
          <a:p>
            <a:r>
              <a:rPr lang="es-ES" sz="2000" b="1" dirty="0">
                <a:solidFill>
                  <a:srgbClr val="002060"/>
                </a:solidFill>
                <a:latin typeface="Calisto MT" panose="02040603050505030304" pitchFamily="18" charset="0"/>
              </a:rPr>
              <a:t>Pr. Enoc Ruiz Ginez</a:t>
            </a:r>
            <a:endParaRPr lang="es-PE" sz="2000" b="1"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A613472C-A40D-4B81-A796-B6A8DC0B8B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6754" y="1590444"/>
            <a:ext cx="3328598" cy="1011468"/>
          </a:xfrm>
          <a:prstGeom prst="rect">
            <a:avLst/>
          </a:prstGeom>
        </p:spPr>
      </p:pic>
      <p:sp>
        <p:nvSpPr>
          <p:cNvPr id="13" name="Cuadro de texto 2">
            <a:extLst>
              <a:ext uri="{FF2B5EF4-FFF2-40B4-BE49-F238E27FC236}">
                <a16:creationId xmlns="" xmlns:a16="http://schemas.microsoft.com/office/drawing/2014/main" id="{9D32AE90-9A3F-42B3-9347-2A5C6ABEC3BB}"/>
              </a:ext>
            </a:extLst>
          </p:cNvPr>
          <p:cNvSpPr txBox="1">
            <a:spLocks noChangeArrowheads="1"/>
          </p:cNvSpPr>
          <p:nvPr/>
        </p:nvSpPr>
        <p:spPr bwMode="auto">
          <a:xfrm>
            <a:off x="4341493" y="1637947"/>
            <a:ext cx="4236449" cy="67140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rgbClr val="9D0720"/>
                </a:solidFill>
                <a:effectLst/>
                <a:latin typeface="Calisto MT" panose="02040603050505030304" pitchFamily="18" charset="0"/>
                <a:ea typeface="Calibri" panose="020F0502020204030204" pitchFamily="34" charset="0"/>
                <a:cs typeface="Times New Roman" panose="02020603050405020304" pitchFamily="18" charset="0"/>
              </a:rPr>
              <a:t>¿Qué debo </a:t>
            </a:r>
            <a:r>
              <a:rPr lang="es-PE" sz="4400" b="1" i="1" dirty="0">
                <a:solidFill>
                  <a:srgbClr val="9D0720"/>
                </a:solidFill>
                <a:latin typeface="Calisto MT" panose="02040603050505030304" pitchFamily="18" charset="0"/>
                <a:ea typeface="Calibri" panose="020F0502020204030204" pitchFamily="34" charset="0"/>
                <a:cs typeface="Times New Roman" panose="02020603050405020304" pitchFamily="18" charset="0"/>
              </a:rPr>
              <a:t>hacer</a:t>
            </a:r>
            <a:r>
              <a:rPr lang="es-PE" sz="4400" b="1" i="1" dirty="0">
                <a:solidFill>
                  <a:srgbClr val="9D0720"/>
                </a:solidFill>
                <a:effectLst/>
                <a:latin typeface="Calisto MT" panose="02040603050505030304" pitchFamily="18" charset="0"/>
                <a:ea typeface="Calibri" panose="020F0502020204030204" pitchFamily="34" charset="0"/>
                <a:cs typeface="Times New Roman" panose="02020603050405020304" pitchFamily="18" charset="0"/>
              </a:rPr>
              <a:t>?</a:t>
            </a:r>
            <a:endParaRPr lang="es-PE" sz="2800" dirty="0">
              <a:solidFill>
                <a:srgbClr val="9D072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218" name="Picture 2" descr="Y dígame ¿qué se supone que debo hacer? | Grandes Pymes">
            <a:extLst>
              <a:ext uri="{FF2B5EF4-FFF2-40B4-BE49-F238E27FC236}">
                <a16:creationId xmlns="" xmlns:a16="http://schemas.microsoft.com/office/drawing/2014/main" id="{454B2F21-B121-4764-AFDA-9B89A40D9BB0}"/>
              </a:ext>
            </a:extLst>
          </p:cNvPr>
          <p:cNvPicPr>
            <a:picLocks noChangeAspect="1" noChangeArrowheads="1"/>
          </p:cNvPicPr>
          <p:nvPr/>
        </p:nvPicPr>
        <p:blipFill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backgroundRemoval t="12626" b="91392" l="19193" r="79654">
                        <a14:foregroundMark x1="34267" y1="33859" x2="34267" y2="33859"/>
                        <a14:foregroundMark x1="38797" y1="21808" x2="38797" y2="21808"/>
                        <a14:foregroundMark x1="33773" y1="19656" x2="24300" y2="34864"/>
                        <a14:foregroundMark x1="37974" y1="32712" x2="42586" y2="53515"/>
                        <a14:foregroundMark x1="32208" y1="11765" x2="40774" y2="12912"/>
                        <a14:foregroundMark x1="40774" y1="12912" x2="41021" y2="12626"/>
                        <a14:foregroundMark x1="22241" y1="29555" x2="21829" y2="45050"/>
                        <a14:foregroundMark x1="21829" y1="45050" x2="20923" y2="52798"/>
                        <a14:foregroundMark x1="20923" y1="52798" x2="21252" y2="57819"/>
                        <a14:foregroundMark x1="26524" y1="43615" x2="27018" y2="58250"/>
                        <a14:foregroundMark x1="19193" y1="48637" x2="19193" y2="48637"/>
                        <a14:foregroundMark x1="55766" y1="87231" x2="61203" y2="87374"/>
                        <a14:foregroundMark x1="57990" y1="91392" x2="57990" y2="91392"/>
                        <a14:foregroundMark x1="68204" y1="23673" x2="68204" y2="23673"/>
                        <a14:foregroundMark x1="69852" y1="23386" x2="71499" y2="25968"/>
                        <a14:foregroundMark x1="68699" y1="21664" x2="68699" y2="21664"/>
                        <a14:foregroundMark x1="68122" y1="21377" x2="68122" y2="21377"/>
                        <a14:foregroundMark x1="67051" y1="21951" x2="67051" y2="21951"/>
                        <a14:foregroundMark x1="67216" y1="21521" x2="67216" y2="21521"/>
                        <a14:foregroundMark x1="70346" y1="22382" x2="70346" y2="22382"/>
                        <a14:foregroundMark x1="71005" y1="23099" x2="71005" y2="23099"/>
                        <a14:foregroundMark x1="71499" y1="23242" x2="71499" y2="23242"/>
                        <a14:foregroundMark x1="69522" y1="21521" x2="69522" y2="21521"/>
                        <a14:foregroundMark x1="70264" y1="22382" x2="70264" y2="22382"/>
                        <a14:foregroundMark x1="70016" y1="22382" x2="70016" y2="22382"/>
                        <a14:foregroundMark x1="70840" y1="22382" x2="70840" y2="22382"/>
                        <a14:foregroundMark x1="70099" y1="21808" x2="70099" y2="21808"/>
                        <a14:foregroundMark x1="66722" y1="21664" x2="66722" y2="21664"/>
                        <a14:foregroundMark x1="66392" y1="21664" x2="66392" y2="21664"/>
                        <a14:foregroundMark x1="67628" y1="21377" x2="67628" y2="21377"/>
                        <a14:foregroundMark x1="68699" y1="21234" x2="68699" y2="21234"/>
                        <a14:foregroundMark x1="69275" y1="21377" x2="69275" y2="21377"/>
                        <a14:foregroundMark x1="69852" y1="21664" x2="69852" y2="21664"/>
                        <a14:foregroundMark x1="67298" y1="21521" x2="67298" y2="21521"/>
                        <a14:foregroundMark x1="76606" y1="74319" x2="76606" y2="74319"/>
                        <a14:foregroundMark x1="79654" y1="73458" x2="79654" y2="73458"/>
                        <a14:backgroundMark x1="66310" y1="21234" x2="66310" y2="21234"/>
                        <a14:backgroundMark x1="40198" y1="84362" x2="40198" y2="84362"/>
                        <a14:backgroundMark x1="31713" y1="80918" x2="31713" y2="80918"/>
                      </a14:backgroundRemoval>
                    </a14:imgEffect>
                  </a14:imgLayer>
                </a14:imgProps>
              </a:ext>
              <a:ext uri="{28A0092B-C50C-407E-A947-70E740481C1C}">
                <a14:useLocalDpi xmlns:a14="http://schemas.microsoft.com/office/drawing/2010/main" val="0"/>
              </a:ext>
            </a:extLst>
          </a:blip>
          <a:srcRect l="18209" t="8089" r="19088" b="5835"/>
          <a:stretch/>
        </p:blipFill>
        <p:spPr bwMode="auto">
          <a:xfrm rot="925058">
            <a:off x="8274228" y="2798728"/>
            <a:ext cx="3242256" cy="2555382"/>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a:extLst>
              <a:ext uri="{FF2B5EF4-FFF2-40B4-BE49-F238E27FC236}">
                <a16:creationId xmlns="" xmlns:a16="http://schemas.microsoft.com/office/drawing/2014/main" id="{BFEC4D5E-6BAC-403D-A9D5-AB858C360D21}"/>
              </a:ext>
            </a:extLst>
          </p:cNvPr>
          <p:cNvSpPr txBox="1"/>
          <p:nvPr/>
        </p:nvSpPr>
        <p:spPr>
          <a:xfrm>
            <a:off x="923925" y="2880037"/>
            <a:ext cx="7589760" cy="3745064"/>
          </a:xfrm>
          <a:prstGeom prst="rect">
            <a:avLst/>
          </a:prstGeom>
          <a:noFill/>
        </p:spPr>
        <p:txBody>
          <a:bodyPr wrap="square" rtlCol="0">
            <a:spAutoFit/>
          </a:bodyPr>
          <a:lstStyle/>
          <a:p>
            <a:pPr marL="541338" lvl="0" indent="-541338">
              <a:lnSpc>
                <a:spcPct val="107000"/>
              </a:lnSpc>
              <a:spcAft>
                <a:spcPts val="600"/>
              </a:spcAft>
              <a:buFont typeface="Symbol" panose="05050102010706020507" pitchFamily="18" charset="2"/>
              <a:buBlip>
                <a:blip r:embed="rId5">
                  <a:extLst/>
                </a:blip>
              </a:buBlip>
            </a:pPr>
            <a:r>
              <a:rPr lang="es-ES" sz="3000" b="1" dirty="0" smtClean="0">
                <a:solidFill>
                  <a:schemeClr val="tx1">
                    <a:lumMod val="95000"/>
                    <a:lumOff val="5000"/>
                  </a:schemeClr>
                </a:solidFill>
                <a:latin typeface="Arial" panose="020B0604020202020204" pitchFamily="34" charset="0"/>
                <a:cs typeface="Arial" panose="020B0604020202020204" pitchFamily="34" charset="0"/>
              </a:rPr>
              <a:t>REFLEXIONA </a:t>
            </a:r>
            <a:r>
              <a:rPr lang="es-ES" sz="3000" dirty="0">
                <a:solidFill>
                  <a:schemeClr val="tx1">
                    <a:lumMod val="95000"/>
                    <a:lumOff val="5000"/>
                  </a:schemeClr>
                </a:solidFill>
                <a:latin typeface="Arial" panose="020B0604020202020204" pitchFamily="34" charset="0"/>
                <a:cs typeface="Arial" panose="020B0604020202020204" pitchFamily="34" charset="0"/>
              </a:rPr>
              <a:t>sobre las Señales que Dios te ha dado para creer en </a:t>
            </a:r>
            <a:r>
              <a:rPr lang="es-ES" sz="3000" dirty="0" smtClean="0">
                <a:solidFill>
                  <a:schemeClr val="tx1">
                    <a:lumMod val="95000"/>
                    <a:lumOff val="5000"/>
                  </a:schemeClr>
                </a:solidFill>
                <a:latin typeface="Arial" panose="020B0604020202020204" pitchFamily="34" charset="0"/>
                <a:cs typeface="Arial" panose="020B0604020202020204" pitchFamily="34" charset="0"/>
              </a:rPr>
              <a:t>él.</a:t>
            </a:r>
          </a:p>
          <a:p>
            <a:pPr marL="541338" lvl="0" indent="-541338">
              <a:lnSpc>
                <a:spcPct val="107000"/>
              </a:lnSpc>
              <a:spcAft>
                <a:spcPts val="600"/>
              </a:spcAft>
              <a:buFont typeface="Symbol" panose="05050102010706020507" pitchFamily="18" charset="2"/>
              <a:buBlip>
                <a:blip r:embed="rId5">
                  <a:extLst/>
                </a:blip>
              </a:buBlip>
            </a:pPr>
            <a:r>
              <a:rPr lang="es-ES" sz="3000" b="1" dirty="0" smtClean="0">
                <a:solidFill>
                  <a:schemeClr val="tx1">
                    <a:lumMod val="95000"/>
                    <a:lumOff val="5000"/>
                  </a:schemeClr>
                </a:solidFill>
                <a:latin typeface="Arial" panose="020B0604020202020204" pitchFamily="34" charset="0"/>
                <a:cs typeface="Arial" panose="020B0604020202020204" pitchFamily="34" charset="0"/>
              </a:rPr>
              <a:t>COMPARTE</a:t>
            </a:r>
            <a:r>
              <a:rPr lang="es-ES" sz="3000" dirty="0" smtClean="0">
                <a:solidFill>
                  <a:schemeClr val="tx1">
                    <a:lumMod val="95000"/>
                    <a:lumOff val="5000"/>
                  </a:schemeClr>
                </a:solidFill>
                <a:latin typeface="Arial" panose="020B0604020202020204" pitchFamily="34" charset="0"/>
                <a:cs typeface="Arial" panose="020B0604020202020204" pitchFamily="34" charset="0"/>
              </a:rPr>
              <a:t> </a:t>
            </a:r>
            <a:r>
              <a:rPr lang="es-ES" sz="3000" dirty="0">
                <a:solidFill>
                  <a:schemeClr val="tx1">
                    <a:lumMod val="95000"/>
                    <a:lumOff val="5000"/>
                  </a:schemeClr>
                </a:solidFill>
                <a:latin typeface="Arial" panose="020B0604020202020204" pitchFamily="34" charset="0"/>
                <a:cs typeface="Arial" panose="020B0604020202020204" pitchFamily="34" charset="0"/>
              </a:rPr>
              <a:t>con otros lo que aprendiste de la lección de esta </a:t>
            </a:r>
            <a:r>
              <a:rPr lang="es-ES" sz="3000" dirty="0" smtClean="0">
                <a:solidFill>
                  <a:schemeClr val="tx1">
                    <a:lumMod val="95000"/>
                    <a:lumOff val="5000"/>
                  </a:schemeClr>
                </a:solidFill>
                <a:latin typeface="Arial" panose="020B0604020202020204" pitchFamily="34" charset="0"/>
                <a:cs typeface="Arial" panose="020B0604020202020204" pitchFamily="34" charset="0"/>
              </a:rPr>
              <a:t>semana.</a:t>
            </a:r>
          </a:p>
          <a:p>
            <a:pPr marL="541338" lvl="0" indent="-541338">
              <a:lnSpc>
                <a:spcPct val="107000"/>
              </a:lnSpc>
              <a:spcAft>
                <a:spcPts val="600"/>
              </a:spcAft>
              <a:buFont typeface="Symbol" panose="05050102010706020507" pitchFamily="18" charset="2"/>
              <a:buBlip>
                <a:blip r:embed="rId5">
                  <a:extLst/>
                </a:blip>
              </a:buBlip>
            </a:pPr>
            <a:r>
              <a:rPr lang="es-ES" sz="3000" b="1" dirty="0" smtClean="0">
                <a:solidFill>
                  <a:schemeClr val="tx1">
                    <a:lumMod val="95000"/>
                    <a:lumOff val="5000"/>
                  </a:schemeClr>
                </a:solidFill>
                <a:latin typeface="Arial" panose="020B0604020202020204" pitchFamily="34" charset="0"/>
                <a:cs typeface="Arial" panose="020B0604020202020204" pitchFamily="34" charset="0"/>
              </a:rPr>
              <a:t>FORTALECE</a:t>
            </a:r>
            <a:r>
              <a:rPr lang="es-ES" sz="3000" dirty="0" smtClean="0">
                <a:solidFill>
                  <a:schemeClr val="tx1">
                    <a:lumMod val="95000"/>
                    <a:lumOff val="5000"/>
                  </a:schemeClr>
                </a:solidFill>
                <a:latin typeface="Arial" panose="020B0604020202020204" pitchFamily="34" charset="0"/>
                <a:cs typeface="Arial" panose="020B0604020202020204" pitchFamily="34" charset="0"/>
              </a:rPr>
              <a:t> </a:t>
            </a:r>
            <a:r>
              <a:rPr lang="es-ES" sz="3000" dirty="0">
                <a:solidFill>
                  <a:schemeClr val="tx1">
                    <a:lumMod val="95000"/>
                    <a:lumOff val="5000"/>
                  </a:schemeClr>
                </a:solidFill>
                <a:latin typeface="Arial" panose="020B0604020202020204" pitchFamily="34" charset="0"/>
                <a:cs typeface="Arial" panose="020B0604020202020204" pitchFamily="34" charset="0"/>
              </a:rPr>
              <a:t>el habito de leer cada día tu Biblia y tu lección.</a:t>
            </a:r>
            <a:endParaRPr lang="es-PE" sz="3000" dirty="0">
              <a:solidFill>
                <a:schemeClr val="tx1">
                  <a:lumMod val="95000"/>
                  <a:lumOff val="5000"/>
                </a:schemeClr>
              </a:solidFill>
              <a:latin typeface="Arial" panose="020B0604020202020204" pitchFamily="34" charset="0"/>
              <a:cs typeface="Arial" panose="020B0604020202020204" pitchFamily="34" charset="0"/>
            </a:endParaRPr>
          </a:p>
          <a:p>
            <a:pPr marL="541338" lvl="0" indent="-541338">
              <a:lnSpc>
                <a:spcPct val="107000"/>
              </a:lnSpc>
              <a:spcAft>
                <a:spcPts val="600"/>
              </a:spcAft>
              <a:buFont typeface="Symbol" panose="05050102010706020507" pitchFamily="18" charset="2"/>
              <a:buBlip>
                <a:blip r:embed="rId5">
                  <a:extLst/>
                </a:blip>
              </a:buBlip>
            </a:pPr>
            <a:endParaRPr lang="es-PE" sz="3000" dirty="0">
              <a:solidFill>
                <a:schemeClr val="tx1">
                  <a:lumMod val="95000"/>
                  <a:lumOff val="5000"/>
                </a:schemeClr>
              </a:solidFill>
              <a:latin typeface="Arial" panose="020B0604020202020204" pitchFamily="34" charset="0"/>
              <a:cs typeface="Arial" panose="020B0604020202020204" pitchFamily="34" charset="0"/>
            </a:endParaRPr>
          </a:p>
        </p:txBody>
      </p:sp>
      <p:pic>
        <p:nvPicPr>
          <p:cNvPr id="11" name="Imagen 10"/>
          <p:cNvPicPr>
            <a:picLocks noChangeAspect="1"/>
          </p:cNvPicPr>
          <p:nvPr/>
        </p:nvPicPr>
        <p:blipFill rotWithShape="1">
          <a:blip r:embed="rId6">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4" name="Imagen 13">
            <a:extLst>
              <a:ext uri="{FF2B5EF4-FFF2-40B4-BE49-F238E27FC236}">
                <a16:creationId xmlns="" xmlns:a16="http://schemas.microsoft.com/office/drawing/2014/main" id="{A6585578-3218-4AEC-B3A2-0A53056751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7" name="Imagen 16"/>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65623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 xmlns:a16="http://schemas.microsoft.com/office/drawing/2014/main" id="{5BBE4AF8-81DC-4674-838F-DAD51E0489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3686" y="1787525"/>
            <a:ext cx="4465629" cy="1290447"/>
          </a:xfrm>
          <a:prstGeom prst="rect">
            <a:avLst/>
          </a:prstGeom>
        </p:spPr>
      </p:pic>
      <p:sp>
        <p:nvSpPr>
          <p:cNvPr id="5" name="CuadroTexto 4">
            <a:extLst>
              <a:ext uri="{FF2B5EF4-FFF2-40B4-BE49-F238E27FC236}">
                <a16:creationId xmlns="" xmlns:a16="http://schemas.microsoft.com/office/drawing/2014/main" id="{1690E1B0-6495-45B9-82D6-892260F41EAD}"/>
              </a:ext>
            </a:extLst>
          </p:cNvPr>
          <p:cNvSpPr txBox="1"/>
          <p:nvPr/>
        </p:nvSpPr>
        <p:spPr>
          <a:xfrm>
            <a:off x="1686757" y="3353229"/>
            <a:ext cx="7963269" cy="2677656"/>
          </a:xfrm>
          <a:prstGeom prst="rect">
            <a:avLst/>
          </a:prstGeom>
          <a:noFill/>
        </p:spPr>
        <p:txBody>
          <a:bodyPr wrap="square" rtlCol="0">
            <a:spAutoFit/>
          </a:bodyPr>
          <a:lstStyle/>
          <a:p>
            <a:r>
              <a:rPr lang="es-ES" sz="2800" dirty="0" smtClean="0">
                <a:latin typeface="Arial" panose="020B0604020202020204" pitchFamily="34" charset="0"/>
                <a:ea typeface="Cambria" panose="02040503050406030204" pitchFamily="18" charset="0"/>
                <a:cs typeface="Arial" panose="020B0604020202020204" pitchFamily="34" charset="0"/>
              </a:rPr>
              <a:t>“También hizo Jesús muchas otras señales, en presencia de sus discípulos, que no están escritas en este libro. Pero estas fueron escritas para que ustedes crean que Jesús es el Cristo, el hijo de Dios; y para que, creyendo, tengan vida por medio de él” (</a:t>
            </a:r>
            <a:r>
              <a:rPr lang="es-ES" sz="2800" dirty="0" err="1" smtClean="0">
                <a:solidFill>
                  <a:srgbClr val="002060"/>
                </a:solidFill>
                <a:latin typeface="Arial" panose="020B0604020202020204" pitchFamily="34" charset="0"/>
                <a:ea typeface="Cambria" panose="02040503050406030204" pitchFamily="18" charset="0"/>
                <a:cs typeface="Arial" panose="020B0604020202020204" pitchFamily="34" charset="0"/>
              </a:rPr>
              <a:t>Jn</a:t>
            </a:r>
            <a:r>
              <a:rPr lang="es-ES" sz="2800" dirty="0" smtClean="0">
                <a:solidFill>
                  <a:srgbClr val="002060"/>
                </a:solidFill>
                <a:latin typeface="Arial" panose="020B0604020202020204" pitchFamily="34" charset="0"/>
                <a:ea typeface="Cambria" panose="02040503050406030204" pitchFamily="18" charset="0"/>
                <a:cs typeface="Arial" panose="020B0604020202020204" pitchFamily="34" charset="0"/>
              </a:rPr>
              <a:t>. </a:t>
            </a:r>
            <a:r>
              <a:rPr lang="es-ES" sz="2800" dirty="0">
                <a:solidFill>
                  <a:srgbClr val="002060"/>
                </a:solidFill>
                <a:latin typeface="Arial" panose="020B0604020202020204" pitchFamily="34" charset="0"/>
                <a:ea typeface="Cambria" panose="02040503050406030204" pitchFamily="18" charset="0"/>
                <a:cs typeface="Arial" panose="020B0604020202020204" pitchFamily="34" charset="0"/>
              </a:rPr>
              <a:t>2</a:t>
            </a:r>
            <a:r>
              <a:rPr lang="es-ES" sz="2800" dirty="0" smtClean="0">
                <a:solidFill>
                  <a:srgbClr val="002060"/>
                </a:solidFill>
                <a:latin typeface="Arial" panose="020B0604020202020204" pitchFamily="34" charset="0"/>
                <a:ea typeface="Cambria" panose="02040503050406030204" pitchFamily="18" charset="0"/>
                <a:cs typeface="Arial" panose="020B0604020202020204" pitchFamily="34" charset="0"/>
              </a:rPr>
              <a:t>0: 30, 31</a:t>
            </a:r>
            <a:r>
              <a:rPr lang="es-ES" sz="2800" dirty="0" smtClean="0">
                <a:latin typeface="Arial" panose="020B0604020202020204" pitchFamily="34" charset="0"/>
                <a:ea typeface="Cambria" panose="02040503050406030204" pitchFamily="18" charset="0"/>
                <a:cs typeface="Arial" panose="020B0604020202020204" pitchFamily="34" charset="0"/>
              </a:rPr>
              <a:t>).</a:t>
            </a:r>
            <a:endParaRPr lang="es-PE" sz="2800" dirty="0">
              <a:latin typeface="Arial" panose="020B0604020202020204" pitchFamily="34" charset="0"/>
              <a:ea typeface="Cambria" panose="02040503050406030204" pitchFamily="18" charset="0"/>
              <a:cs typeface="Arial" panose="020B0604020202020204" pitchFamily="34" charset="0"/>
            </a:endParaRPr>
          </a:p>
        </p:txBody>
      </p:sp>
      <p:sp>
        <p:nvSpPr>
          <p:cNvPr id="6" name="CuadroTexto 5">
            <a:extLst>
              <a:ext uri="{FF2B5EF4-FFF2-40B4-BE49-F238E27FC236}">
                <a16:creationId xmlns="" xmlns:a16="http://schemas.microsoft.com/office/drawing/2014/main" id="{A71E5A64-304B-4C44-8DFB-7E019CB1BEDD}"/>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sp>
        <p:nvSpPr>
          <p:cNvPr id="7" name="CuadroTexto 6">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pic>
        <p:nvPicPr>
          <p:cNvPr id="8" name="Imagen 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39196" y="999115"/>
            <a:ext cx="2093770" cy="371953"/>
          </a:xfrm>
          <a:prstGeom prst="rect">
            <a:avLst/>
          </a:prstGeom>
        </p:spPr>
      </p:pic>
      <p:pic>
        <p:nvPicPr>
          <p:cNvPr id="11" name="Imagen 10"/>
          <p:cNvPicPr>
            <a:picLocks noChangeAspect="1"/>
          </p:cNvPicPr>
          <p:nvPr/>
        </p:nvPicPr>
        <p:blipFill rotWithShape="1">
          <a:blip r:embed="rId5">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3" name="Imagen 12">
            <a:extLst>
              <a:ext uri="{FF2B5EF4-FFF2-40B4-BE49-F238E27FC236}">
                <a16:creationId xmlns="" xmlns:a16="http://schemas.microsoft.com/office/drawing/2014/main" id="{A6585578-3218-4AEC-B3A2-0A53056751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2" name="Imagen 11"/>
          <p:cNvPicPr>
            <a:picLocks noChangeAspect="1"/>
          </p:cNvPicPr>
          <p:nvPr/>
        </p:nvPicPr>
        <p:blipFill rotWithShape="1">
          <a:blip r:embed="rId7"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sp>
        <p:nvSpPr>
          <p:cNvPr id="10" name="CuadroTexto 9">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4478380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uadroTexto 10">
            <a:extLst>
              <a:ext uri="{FF2B5EF4-FFF2-40B4-BE49-F238E27FC236}">
                <a16:creationId xmlns="" xmlns:a16="http://schemas.microsoft.com/office/drawing/2014/main" id="{56CA3D25-9F97-48EC-BEB3-E3109A5F37DC}"/>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F3A36029-0D90-41A0-B637-12D7551B54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603" y="1716717"/>
            <a:ext cx="3370324" cy="1023006"/>
          </a:xfrm>
          <a:prstGeom prst="rect">
            <a:avLst/>
          </a:prstGeom>
        </p:spPr>
      </p:pic>
      <p:pic>
        <p:nvPicPr>
          <p:cNvPr id="1026" name="Picture 2" descr="Pregunta cartel grabado hombre, mujer pensante, diverso, micrófono png |  PNGEgg">
            <a:extLst>
              <a:ext uri="{FF2B5EF4-FFF2-40B4-BE49-F238E27FC236}">
                <a16:creationId xmlns="" xmlns:a16="http://schemas.microsoft.com/office/drawing/2014/main" id="{967910E5-CECE-4FF0-AEF4-846EEA5FA82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4556">
                        <a14:foregroundMark x1="73778" y1="24833" x2="73778" y2="24833"/>
                        <a14:foregroundMark x1="86111" y1="13667" x2="86111" y2="13667"/>
                        <a14:foregroundMark x1="89889" y1="13500" x2="89889" y2="13500"/>
                        <a14:foregroundMark x1="94556" y1="16500" x2="94556" y2="16500"/>
                        <a14:foregroundMark x1="89667" y1="61500" x2="89667" y2="61500"/>
                        <a14:foregroundMark x1="80000" y1="56833" x2="80000" y2="56833"/>
                        <a14:foregroundMark x1="61444" y1="12500" x2="61444" y2="12500"/>
                        <a14:foregroundMark x1="52667" y1="16167" x2="52667" y2="16167"/>
                        <a14:backgroundMark x1="51889" y1="17000" x2="51889" y2="17000"/>
                      </a14:backgroundRemoval>
                    </a14:imgEffect>
                  </a14:imgLayer>
                </a14:imgProps>
              </a:ext>
              <a:ext uri="{28A0092B-C50C-407E-A947-70E740481C1C}">
                <a14:useLocalDpi xmlns:a14="http://schemas.microsoft.com/office/drawing/2010/main" val="0"/>
              </a:ext>
            </a:extLst>
          </a:blip>
          <a:srcRect/>
          <a:stretch>
            <a:fillRect/>
          </a:stretch>
        </p:blipFill>
        <p:spPr bwMode="auto">
          <a:xfrm>
            <a:off x="6802923" y="32966"/>
            <a:ext cx="4783196" cy="318879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 xmlns:a16="http://schemas.microsoft.com/office/drawing/2014/main" id="{1433B3AC-D53A-45A7-838E-F6B11151A392}"/>
              </a:ext>
            </a:extLst>
          </p:cNvPr>
          <p:cNvSpPr txBox="1"/>
          <p:nvPr/>
        </p:nvSpPr>
        <p:spPr>
          <a:xfrm>
            <a:off x="1207363" y="2704302"/>
            <a:ext cx="9090734" cy="2754600"/>
          </a:xfrm>
          <a:prstGeom prst="rect">
            <a:avLst/>
          </a:prstGeom>
          <a:noFill/>
        </p:spPr>
        <p:txBody>
          <a:bodyPr wrap="square" rtlCol="0">
            <a:spAutoFit/>
          </a:bodyPr>
          <a:lstStyle/>
          <a:p>
            <a:pPr defTabSz="1447800">
              <a:spcBef>
                <a:spcPts val="600"/>
              </a:spcBef>
            </a:pPr>
            <a:r>
              <a:rPr lang="es-ES" sz="2800" dirty="0">
                <a:solidFill>
                  <a:schemeClr val="tx2">
                    <a:lumMod val="50000"/>
                  </a:schemeClr>
                </a:solidFill>
                <a:latin typeface="Arial" panose="020B0604020202020204" pitchFamily="34" charset="0"/>
                <a:cs typeface="Arial" panose="020B0604020202020204" pitchFamily="34" charset="0"/>
              </a:rPr>
              <a:t>¿Crees que los milagros deberían de ser una norma para creer en Dios? ¿Por qué sí y porque no?</a:t>
            </a:r>
          </a:p>
          <a:p>
            <a:pPr defTabSz="1447800">
              <a:spcBef>
                <a:spcPts val="600"/>
              </a:spcBef>
            </a:pPr>
            <a:r>
              <a:rPr lang="es-ES" sz="2800" b="1" dirty="0">
                <a:solidFill>
                  <a:schemeClr val="tx2">
                    <a:lumMod val="50000"/>
                  </a:schemeClr>
                </a:solidFill>
                <a:latin typeface="Arial" panose="020B0604020202020204" pitchFamily="34" charset="0"/>
                <a:cs typeface="Arial" panose="020B0604020202020204" pitchFamily="34" charset="0"/>
              </a:rPr>
              <a:t>Al repasar la lección de esta semana </a:t>
            </a:r>
            <a:r>
              <a:rPr lang="es-ES" sz="2800" dirty="0">
                <a:solidFill>
                  <a:schemeClr val="tx2">
                    <a:lumMod val="50000"/>
                  </a:schemeClr>
                </a:solidFill>
                <a:latin typeface="Arial" panose="020B0604020202020204" pitchFamily="34" charset="0"/>
                <a:cs typeface="Arial" panose="020B0604020202020204" pitchFamily="34" charset="0"/>
              </a:rPr>
              <a:t>examinaremos los primeros  milagros de Jesús que nos señalan quien era Jesús. Los cuales fueron evidencias para creer en él</a:t>
            </a:r>
            <a:r>
              <a:rPr lang="es-ES" sz="2800" dirty="0" smtClean="0">
                <a:solidFill>
                  <a:schemeClr val="tx2">
                    <a:lumMod val="50000"/>
                  </a:schemeClr>
                </a:solidFill>
                <a:latin typeface="Arial" panose="020B0604020202020204" pitchFamily="34" charset="0"/>
                <a:cs typeface="Arial" panose="020B0604020202020204" pitchFamily="34" charset="0"/>
              </a:rPr>
              <a:t>.</a:t>
            </a:r>
            <a:endParaRPr lang="es-PE" sz="2800" dirty="0">
              <a:solidFill>
                <a:schemeClr val="tx2">
                  <a:lumMod val="50000"/>
                </a:schemeClr>
              </a:solidFill>
              <a:latin typeface="Arial" panose="020B0604020202020204" pitchFamily="34" charset="0"/>
              <a:cs typeface="Arial" panose="020B0604020202020204" pitchFamily="34" charset="0"/>
            </a:endParaRPr>
          </a:p>
        </p:txBody>
      </p:sp>
      <p:pic>
        <p:nvPicPr>
          <p:cNvPr id="19" name="Imagen 18"/>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pic>
        <p:nvPicPr>
          <p:cNvPr id="17" name="Imagen 16"/>
          <p:cNvPicPr>
            <a:picLocks noChangeAspect="1"/>
          </p:cNvPicPr>
          <p:nvPr/>
        </p:nvPicPr>
        <p:blipFill rotWithShape="1">
          <a:blip r:embed="rId7">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8" name="Imagen 17">
            <a:extLst>
              <a:ext uri="{FF2B5EF4-FFF2-40B4-BE49-F238E27FC236}">
                <a16:creationId xmlns="" xmlns:a16="http://schemas.microsoft.com/office/drawing/2014/main" id="{A6585578-3218-4AEC-B3A2-0A530567512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20" name="Imagen 19"/>
          <p:cNvPicPr>
            <a:picLocks noChangeAspect="1"/>
          </p:cNvPicPr>
          <p:nvPr/>
        </p:nvPicPr>
        <p:blipFill rotWithShape="1">
          <a:blip r:embed="rId9"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sp>
        <p:nvSpPr>
          <p:cNvPr id="14" name="CuadroTexto 13">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5" name="CuadroTexto 14">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370675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p:cNvPicPr>
            <a:picLocks noChangeAspect="1"/>
          </p:cNvPicPr>
          <p:nvPr/>
        </p:nvPicPr>
        <p:blipFill rotWithShape="1">
          <a:blip r:embed="rId2" cstate="print">
            <a:extLst>
              <a:ext uri="{28A0092B-C50C-407E-A947-70E740481C1C}">
                <a14:useLocalDpi xmlns:a14="http://schemas.microsoft.com/office/drawing/2010/main" val="0"/>
              </a:ext>
            </a:extLst>
          </a:blip>
          <a:srcRect l="26542"/>
          <a:stretch/>
        </p:blipFill>
        <p:spPr>
          <a:xfrm>
            <a:off x="6907581" y="2362200"/>
            <a:ext cx="5284419" cy="4495799"/>
          </a:xfrm>
          <a:prstGeom prst="rect">
            <a:avLst/>
          </a:prstGeom>
        </p:spPr>
      </p:pic>
      <p:pic>
        <p:nvPicPr>
          <p:cNvPr id="11" name="Imagen 10"/>
          <p:cNvPicPr>
            <a:picLocks noChangeAspect="1"/>
          </p:cNvPicPr>
          <p:nvPr/>
        </p:nvPicPr>
        <p:blipFill rotWithShape="1">
          <a:blip r:embed="rId3">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sp>
        <p:nvSpPr>
          <p:cNvPr id="9" name="CuadroTexto 8">
            <a:extLst>
              <a:ext uri="{FF2B5EF4-FFF2-40B4-BE49-F238E27FC236}">
                <a16:creationId xmlns="" xmlns:a16="http://schemas.microsoft.com/office/drawing/2014/main" id="{488EDAE1-941C-4A68-BD26-6B6B36DD967F}"/>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2" name="Imagen 11">
            <a:extLst>
              <a:ext uri="{FF2B5EF4-FFF2-40B4-BE49-F238E27FC236}">
                <a16:creationId xmlns="" xmlns:a16="http://schemas.microsoft.com/office/drawing/2014/main" id="{80C2EA84-07CF-4212-AD81-00993DC931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502" y="1731050"/>
            <a:ext cx="3370325" cy="926857"/>
          </a:xfrm>
          <a:prstGeom prst="rect">
            <a:avLst/>
          </a:prstGeom>
        </p:spPr>
      </p:pic>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2713876" y="2941287"/>
            <a:ext cx="582644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26" name="Imagen 25">
            <a:extLst>
              <a:ext uri="{FF2B5EF4-FFF2-40B4-BE49-F238E27FC236}">
                <a16:creationId xmlns="" xmlns:a16="http://schemas.microsoft.com/office/drawing/2014/main" id="{A6585578-3218-4AEC-B3A2-0A53056751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sp>
        <p:nvSpPr>
          <p:cNvPr id="14"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632856"/>
            <a:ext cx="4290877" cy="906907"/>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2029085" y="2941287"/>
            <a:ext cx="684792"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6" name="Diagrama de flujo: proceso alternativo 12">
            <a:extLst>
              <a:ext uri="{FF2B5EF4-FFF2-40B4-BE49-F238E27FC236}">
                <a16:creationId xmlns="" xmlns:a16="http://schemas.microsoft.com/office/drawing/2014/main" id="{6C94A35E-8861-4F0C-AC20-058BDD14205F}"/>
              </a:ext>
            </a:extLst>
          </p:cNvPr>
          <p:cNvSpPr/>
          <p:nvPr/>
        </p:nvSpPr>
        <p:spPr>
          <a:xfrm>
            <a:off x="2704409" y="3906203"/>
            <a:ext cx="5764888" cy="816075"/>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EL ESTANQUE DE BETESDA</a:t>
            </a:r>
            <a:endParaRPr lang="es-PE" sz="2800" b="1" dirty="0">
              <a:solidFill>
                <a:srgbClr val="F2750E"/>
              </a:solidFill>
              <a:latin typeface="Cambria" panose="02040503050406030204" pitchFamily="18" charset="0"/>
              <a:ea typeface="Cambria" panose="020405030504060302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2019616" y="3906203"/>
            <a:ext cx="684792" cy="816075"/>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2</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22" name="Diagrama de flujo: proceso alternativo 12">
            <a:extLst>
              <a:ext uri="{FF2B5EF4-FFF2-40B4-BE49-F238E27FC236}">
                <a16:creationId xmlns="" xmlns:a16="http://schemas.microsoft.com/office/drawing/2014/main" id="{6C94A35E-8861-4F0C-AC20-058BDD14205F}"/>
              </a:ext>
            </a:extLst>
          </p:cNvPr>
          <p:cNvSpPr/>
          <p:nvPr/>
        </p:nvSpPr>
        <p:spPr>
          <a:xfrm>
            <a:off x="2713877" y="5122512"/>
            <a:ext cx="557061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LAS AFIRMACIONES DE JESÚS</a:t>
            </a:r>
            <a:endParaRPr lang="es-PE" sz="2800" b="1" dirty="0">
              <a:solidFill>
                <a:srgbClr val="F2750E"/>
              </a:solidFill>
              <a:latin typeface="Cambria" panose="02040503050406030204" pitchFamily="18" charset="0"/>
              <a:ea typeface="Cambria" panose="02040503050406030204" pitchFamily="18" charset="0"/>
            </a:endParaRPr>
          </a:p>
        </p:txBody>
      </p:sp>
      <p:sp>
        <p:nvSpPr>
          <p:cNvPr id="23" name="Diagrama de flujo: proceso alternativo 12">
            <a:extLst>
              <a:ext uri="{FF2B5EF4-FFF2-40B4-BE49-F238E27FC236}">
                <a16:creationId xmlns="" xmlns:a16="http://schemas.microsoft.com/office/drawing/2014/main" id="{6C94A35E-8861-4F0C-AC20-058BDD14205F}"/>
              </a:ext>
            </a:extLst>
          </p:cNvPr>
          <p:cNvSpPr/>
          <p:nvPr/>
        </p:nvSpPr>
        <p:spPr>
          <a:xfrm>
            <a:off x="2029085" y="5122512"/>
            <a:ext cx="684792"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solidFill>
                  <a:srgbClr val="E62271"/>
                </a:solidFill>
              </a:rPr>
              <a:t>3</a:t>
            </a:r>
            <a:r>
              <a:rPr lang="es-ES" sz="3200" b="1" dirty="0" smtClean="0">
                <a:solidFill>
                  <a:srgbClr val="E62271"/>
                </a:solidFill>
              </a:rPr>
              <a:t>.</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pic>
        <p:nvPicPr>
          <p:cNvPr id="18" name="Imagen 1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9" name="CuadroTexto 18">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1" name="CuadroTexto 20">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23342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20" grpId="0" animBg="1"/>
      <p:bldP spid="22" grpId="0" animBg="1"/>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574699" y="4018403"/>
            <a:ext cx="2857227" cy="2647061"/>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3"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4" name="CuadroTexto 13">
            <a:extLst>
              <a:ext uri="{FF2B5EF4-FFF2-40B4-BE49-F238E27FC236}">
                <a16:creationId xmlns="" xmlns:a16="http://schemas.microsoft.com/office/drawing/2014/main" id="{8D1CBA2C-5D8A-453B-A356-79F511FA7D34}"/>
              </a:ext>
            </a:extLst>
          </p:cNvPr>
          <p:cNvSpPr txBox="1"/>
          <p:nvPr/>
        </p:nvSpPr>
        <p:spPr>
          <a:xfrm>
            <a:off x="801427" y="3206589"/>
            <a:ext cx="8289309" cy="2318583"/>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dirty="0">
                <a:latin typeface="Arial" panose="020B0604020202020204" pitchFamily="34" charset="0"/>
                <a:cs typeface="Arial" panose="020B0604020202020204" pitchFamily="34" charset="0"/>
              </a:rPr>
              <a:t>¿</a:t>
            </a:r>
            <a:r>
              <a:rPr lang="es-ES" sz="3200" i="1" dirty="0">
                <a:solidFill>
                  <a:srgbClr val="002060"/>
                </a:solidFill>
                <a:latin typeface="Arial" panose="020B0604020202020204" pitchFamily="34" charset="0"/>
                <a:cs typeface="Arial" panose="020B0604020202020204" pitchFamily="34" charset="0"/>
              </a:rPr>
              <a:t>Qué propósito tuvo Jesús al hacer el milagro de convertir el agua en vino en las bodas de </a:t>
            </a:r>
            <a:r>
              <a:rPr lang="es-ES" sz="3200" i="1" dirty="0" err="1">
                <a:solidFill>
                  <a:srgbClr val="002060"/>
                </a:solidFill>
                <a:latin typeface="Arial" panose="020B0604020202020204" pitchFamily="34" charset="0"/>
                <a:cs typeface="Arial" panose="020B0604020202020204" pitchFamily="34" charset="0"/>
              </a:rPr>
              <a:t>Caná</a:t>
            </a:r>
            <a:r>
              <a:rPr lang="es-ES" sz="3200" dirty="0">
                <a:latin typeface="Arial" panose="020B0604020202020204" pitchFamily="34" charset="0"/>
                <a:cs typeface="Arial" panose="020B0604020202020204" pitchFamily="34" charset="0"/>
              </a:rPr>
              <a:t>? (ver</a:t>
            </a:r>
            <a:r>
              <a:rPr lang="es-ES" sz="3200" dirty="0">
                <a:solidFill>
                  <a:srgbClr val="002060"/>
                </a:solidFill>
                <a:latin typeface="Arial" panose="020B0604020202020204" pitchFamily="34" charset="0"/>
                <a:cs typeface="Arial" panose="020B0604020202020204" pitchFamily="34" charset="0"/>
              </a:rPr>
              <a:t> </a:t>
            </a:r>
            <a:r>
              <a:rPr lang="es-ES" sz="3200" b="1" dirty="0">
                <a:solidFill>
                  <a:srgbClr val="002060"/>
                </a:solidFill>
                <a:latin typeface="Arial" panose="020B0604020202020204" pitchFamily="34" charset="0"/>
                <a:cs typeface="Arial" panose="020B0604020202020204" pitchFamily="34" charset="0"/>
              </a:rPr>
              <a:t>Juan 2: </a:t>
            </a:r>
            <a:r>
              <a:rPr lang="es-ES" sz="3200" dirty="0">
                <a:solidFill>
                  <a:srgbClr val="002060"/>
                </a:solidFill>
                <a:latin typeface="Arial" panose="020B0604020202020204" pitchFamily="34" charset="0"/>
                <a:cs typeface="Arial" panose="020B0604020202020204" pitchFamily="34" charset="0"/>
              </a:rPr>
              <a:t>11</a:t>
            </a:r>
            <a:r>
              <a:rPr lang="es-ES" sz="3200" dirty="0" smtClean="0">
                <a:latin typeface="Arial" panose="020B0604020202020204" pitchFamily="34" charset="0"/>
                <a:cs typeface="Arial" panose="020B0604020202020204" pitchFamily="34" charset="0"/>
              </a:rPr>
              <a:t>).</a:t>
            </a:r>
          </a:p>
          <a:p>
            <a:pPr lvl="0">
              <a:spcBef>
                <a:spcPts val="400"/>
              </a:spcBef>
            </a:pPr>
            <a:endParaRPr lang="es-ES" sz="1000" dirty="0" smtClean="0">
              <a:latin typeface="Arial" panose="020B0604020202020204" pitchFamily="34" charset="0"/>
              <a:cs typeface="Arial" panose="020B0604020202020204" pitchFamily="34" charset="0"/>
            </a:endParaRPr>
          </a:p>
          <a:p>
            <a:pPr marL="444500" lvl="0">
              <a:spcBef>
                <a:spcPts val="400"/>
              </a:spcBef>
            </a:pPr>
            <a:r>
              <a:rPr lang="es-ES" sz="3200" u="sng" dirty="0" smtClean="0">
                <a:latin typeface="Arial" panose="020B0604020202020204" pitchFamily="34" charset="0"/>
                <a:cs typeface="Arial" panose="020B0604020202020204" pitchFamily="34" charset="0"/>
              </a:rPr>
              <a:t>confirmar </a:t>
            </a:r>
            <a:r>
              <a:rPr lang="es-ES" sz="3200" u="sng" dirty="0">
                <a:latin typeface="Arial" panose="020B0604020202020204" pitchFamily="34" charset="0"/>
                <a:cs typeface="Arial" panose="020B0604020202020204" pitchFamily="34" charset="0"/>
              </a:rPr>
              <a:t>la fe de sus discípulos</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5"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20"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589687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24" name="Imagen 2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25" name="Imagen 2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26" name="Imagen 2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22" name="Imagen 21"/>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7" name="CuadroTexto 26">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8" name="CuadroTexto 27">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2786066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3590727"/>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0000"/>
                </a:solidFill>
                <a:latin typeface="Arial" panose="020B0604020202020204" pitchFamily="34" charset="0"/>
                <a:cs typeface="Arial" panose="020B0604020202020204" pitchFamily="34" charset="0"/>
              </a:rPr>
              <a:t>Moisés</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profetizó que Dios enviaría un profeta como él </a:t>
            </a:r>
            <a:r>
              <a:rPr lang="es-ES" sz="3200" dirty="0" smtClean="0">
                <a:latin typeface="Arial" panose="020B0604020202020204" pitchFamily="34" charset="0"/>
                <a:cs typeface="Arial" panose="020B0604020202020204" pitchFamily="34" charset="0"/>
              </a:rPr>
              <a:t>“</a:t>
            </a:r>
            <a:r>
              <a:rPr lang="es-ES" sz="3200" dirty="0" smtClean="0">
                <a:solidFill>
                  <a:schemeClr val="accent2">
                    <a:lumMod val="75000"/>
                  </a:schemeClr>
                </a:solidFill>
                <a:latin typeface="Arial" panose="020B0604020202020204" pitchFamily="34" charset="0"/>
                <a:cs typeface="Arial" panose="020B0604020202020204" pitchFamily="34" charset="0"/>
              </a:rPr>
              <a:t>Un profeta como yo levantará Jehová, tu Dios, de en medio de ti, de tus hermanos; a él oiréis</a:t>
            </a:r>
            <a:r>
              <a:rPr lang="es-ES" sz="3200" dirty="0" smtClean="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Dt</a:t>
            </a:r>
            <a:r>
              <a:rPr lang="es-ES" sz="3200" b="1" dirty="0">
                <a:solidFill>
                  <a:srgbClr val="002060"/>
                </a:solidFill>
                <a:latin typeface="Arial" panose="020B0604020202020204" pitchFamily="34" charset="0"/>
                <a:cs typeface="Arial" panose="020B0604020202020204" pitchFamily="34" charset="0"/>
              </a:rPr>
              <a:t> 18:</a:t>
            </a:r>
            <a:r>
              <a:rPr lang="es-ES" sz="3200" dirty="0">
                <a:solidFill>
                  <a:srgbClr val="002060"/>
                </a:solidFill>
                <a:latin typeface="Arial" panose="020B0604020202020204" pitchFamily="34" charset="0"/>
                <a:cs typeface="Arial" panose="020B0604020202020204" pitchFamily="34" charset="0"/>
              </a:rPr>
              <a:t> 15</a:t>
            </a:r>
            <a:r>
              <a:rPr lang="es-ES" sz="3200" dirty="0">
                <a:latin typeface="Arial" panose="020B0604020202020204" pitchFamily="34" charset="0"/>
                <a:cs typeface="Arial" panose="020B0604020202020204" pitchFamily="34" charset="0"/>
              </a:rPr>
              <a:t>). </a:t>
            </a:r>
            <a:endParaRPr lang="es-ES" sz="3200" dirty="0" smtClean="0">
              <a:latin typeface="Arial" panose="020B0604020202020204" pitchFamily="34" charset="0"/>
              <a:cs typeface="Arial" panose="020B0604020202020204" pitchFamily="34" charset="0"/>
            </a:endParaRPr>
          </a:p>
          <a:p>
            <a:pPr marL="457200" lvl="0" indent="-457200">
              <a:spcBef>
                <a:spcPts val="400"/>
              </a:spcBef>
              <a:buFont typeface="Wingdings" panose="05000000000000000000" pitchFamily="2" charset="2"/>
              <a:buChar char="Ø"/>
            </a:pPr>
            <a:r>
              <a:rPr lang="es-ES" sz="3200" dirty="0" smtClean="0">
                <a:latin typeface="Arial" panose="020B0604020202020204" pitchFamily="34" charset="0"/>
                <a:cs typeface="Arial" panose="020B0604020202020204" pitchFamily="34" charset="0"/>
              </a:rPr>
              <a:t>Esta </a:t>
            </a:r>
            <a:r>
              <a:rPr lang="es-ES" sz="3200" dirty="0">
                <a:latin typeface="Arial" panose="020B0604020202020204" pitchFamily="34" charset="0"/>
                <a:cs typeface="Arial" panose="020B0604020202020204" pitchFamily="34" charset="0"/>
              </a:rPr>
              <a:t>profecía se cumplió en Jesús (</a:t>
            </a:r>
            <a:r>
              <a:rPr lang="es-ES" sz="3200" b="1" dirty="0" err="1">
                <a:solidFill>
                  <a:srgbClr val="002060"/>
                </a:solidFill>
                <a:latin typeface="Arial" panose="020B0604020202020204" pitchFamily="34" charset="0"/>
                <a:cs typeface="Arial" panose="020B0604020202020204" pitchFamily="34" charset="0"/>
              </a:rPr>
              <a:t>Hech</a:t>
            </a:r>
            <a:r>
              <a:rPr lang="es-ES" sz="3200" b="1" dirty="0">
                <a:solidFill>
                  <a:srgbClr val="002060"/>
                </a:solidFill>
                <a:latin typeface="Arial" panose="020B0604020202020204" pitchFamily="34" charset="0"/>
                <a:cs typeface="Arial" panose="020B0604020202020204" pitchFamily="34" charset="0"/>
              </a:rPr>
              <a:t> 7:</a:t>
            </a:r>
            <a:r>
              <a:rPr lang="es-ES" sz="3200" dirty="0">
                <a:solidFill>
                  <a:srgbClr val="002060"/>
                </a:solidFill>
                <a:latin typeface="Arial" panose="020B0604020202020204" pitchFamily="34" charset="0"/>
                <a:cs typeface="Arial" panose="020B0604020202020204" pitchFamily="34" charset="0"/>
              </a:rPr>
              <a:t> 37</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589687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576147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1569660"/>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latin typeface="Arial" panose="020B0604020202020204" pitchFamily="34" charset="0"/>
                <a:cs typeface="Arial" panose="020B0604020202020204" pitchFamily="34" charset="0"/>
              </a:rPr>
              <a:t>El </a:t>
            </a:r>
            <a:r>
              <a:rPr lang="es-ES" sz="3200" b="1" dirty="0">
                <a:latin typeface="Arial" panose="020B0604020202020204" pitchFamily="34" charset="0"/>
                <a:cs typeface="Arial" panose="020B0604020202020204" pitchFamily="34" charset="0"/>
              </a:rPr>
              <a:t>hecho</a:t>
            </a:r>
            <a:r>
              <a:rPr lang="es-ES" sz="3200" dirty="0">
                <a:latin typeface="Arial" panose="020B0604020202020204" pitchFamily="34" charset="0"/>
                <a:cs typeface="Arial" panose="020B0604020202020204" pitchFamily="34" charset="0"/>
              </a:rPr>
              <a:t> de que el milagro sea opuesto a la conversión del agua en Egipto, muestra que  Jesús es nuestro </a:t>
            </a:r>
            <a:r>
              <a:rPr lang="es-ES" sz="3200" dirty="0" smtClean="0">
                <a:latin typeface="Arial" panose="020B0604020202020204" pitchFamily="34" charset="0"/>
                <a:cs typeface="Arial" panose="020B0604020202020204" pitchFamily="34" charset="0"/>
              </a:rPr>
              <a:t>libertador</a:t>
            </a:r>
            <a:endParaRPr lang="es-PE" sz="32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589687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866112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Grupo"/>
          <p:cNvGrpSpPr/>
          <p:nvPr/>
        </p:nvGrpSpPr>
        <p:grpSpPr>
          <a:xfrm rot="20410179">
            <a:off x="7574699" y="4018403"/>
            <a:ext cx="2857227" cy="2647061"/>
            <a:chOff x="10330029" y="3685530"/>
            <a:chExt cx="11325222" cy="8014054"/>
          </a:xfrm>
        </p:grpSpPr>
        <p:pic>
          <p:nvPicPr>
            <p:cNvPr id="3"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CuadroTexto 7">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9" name="Imagen 8">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0" name="CuadroTexto 9">
            <a:extLst>
              <a:ext uri="{FF2B5EF4-FFF2-40B4-BE49-F238E27FC236}">
                <a16:creationId xmlns="" xmlns:a16="http://schemas.microsoft.com/office/drawing/2014/main" id="{8D1CBA2C-5D8A-453B-A356-79F511FA7D34}"/>
              </a:ext>
            </a:extLst>
          </p:cNvPr>
          <p:cNvSpPr txBox="1"/>
          <p:nvPr/>
        </p:nvSpPr>
        <p:spPr>
          <a:xfrm>
            <a:off x="801427" y="3206589"/>
            <a:ext cx="8289309" cy="2113399"/>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CC0000"/>
                </a:solidFill>
                <a:latin typeface="Arial" panose="020B0604020202020204" pitchFamily="34" charset="0"/>
                <a:cs typeface="Arial" panose="020B0604020202020204" pitchFamily="34" charset="0"/>
              </a:rPr>
              <a:t>Juan</a:t>
            </a:r>
            <a:r>
              <a:rPr lang="es-ES" sz="3200" dirty="0" smtClean="0">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registra otro milagro en </a:t>
            </a:r>
            <a:r>
              <a:rPr lang="es-ES" sz="3200" dirty="0" err="1" smtClean="0">
                <a:latin typeface="Arial" panose="020B0604020202020204" pitchFamily="34" charset="0"/>
                <a:cs typeface="Arial" panose="020B0604020202020204" pitchFamily="34" charset="0"/>
              </a:rPr>
              <a:t>Caná</a:t>
            </a:r>
            <a:r>
              <a:rPr lang="es-ES" sz="3200" dirty="0">
                <a:latin typeface="Arial" panose="020B0604020202020204" pitchFamily="34" charset="0"/>
                <a:cs typeface="Arial" panose="020B0604020202020204" pitchFamily="34" charset="0"/>
              </a:rPr>
              <a:t> </a:t>
            </a:r>
            <a:r>
              <a:rPr lang="es-ES" sz="3200" dirty="0" smtClean="0">
                <a:latin typeface="Arial" panose="020B0604020202020204" pitchFamily="34" charset="0"/>
                <a:cs typeface="Arial" panose="020B0604020202020204" pitchFamily="34" charset="0"/>
              </a:rPr>
              <a:t>(</a:t>
            </a:r>
            <a:r>
              <a:rPr lang="es-ES" sz="3200" b="1" dirty="0" err="1" smtClean="0">
                <a:solidFill>
                  <a:srgbClr val="002060"/>
                </a:solidFill>
                <a:latin typeface="Arial" panose="020B0604020202020204" pitchFamily="34" charset="0"/>
                <a:cs typeface="Arial" panose="020B0604020202020204" pitchFamily="34" charset="0"/>
              </a:rPr>
              <a:t>Jn</a:t>
            </a:r>
            <a:r>
              <a:rPr lang="es-ES" sz="3200" b="1" dirty="0" smtClean="0">
                <a:solidFill>
                  <a:srgbClr val="002060"/>
                </a:solidFill>
                <a:latin typeface="Arial" panose="020B0604020202020204" pitchFamily="34" charset="0"/>
                <a:cs typeface="Arial" panose="020B0604020202020204" pitchFamily="34" charset="0"/>
              </a:rPr>
              <a:t> 4</a:t>
            </a:r>
            <a:r>
              <a:rPr lang="es-ES" sz="3200" b="1" dirty="0">
                <a:solidFill>
                  <a:srgbClr val="002060"/>
                </a:solidFill>
                <a:latin typeface="Arial" panose="020B0604020202020204" pitchFamily="34" charset="0"/>
                <a:cs typeface="Arial" panose="020B0604020202020204" pitchFamily="34" charset="0"/>
              </a:rPr>
              <a:t>:</a:t>
            </a:r>
            <a:r>
              <a:rPr lang="es-ES" sz="3200" dirty="0">
                <a:solidFill>
                  <a:srgbClr val="002060"/>
                </a:solidFill>
                <a:latin typeface="Arial" panose="020B0604020202020204" pitchFamily="34" charset="0"/>
                <a:cs typeface="Arial" panose="020B0604020202020204" pitchFamily="34" charset="0"/>
              </a:rPr>
              <a:t> 46 - 54</a:t>
            </a:r>
            <a:r>
              <a:rPr lang="es-ES" sz="3200" dirty="0" smtClean="0">
                <a:latin typeface="Arial" panose="020B0604020202020204" pitchFamily="34" charset="0"/>
                <a:cs typeface="Arial" panose="020B0604020202020204" pitchFamily="34" charset="0"/>
              </a:rPr>
              <a:t>).</a:t>
            </a:r>
          </a:p>
          <a:p>
            <a:pPr marL="457200" lvl="0" indent="-457200">
              <a:spcBef>
                <a:spcPts val="400"/>
              </a:spcBef>
              <a:buFont typeface="Wingdings" panose="05000000000000000000" pitchFamily="2" charset="2"/>
              <a:buChar char="Ø"/>
            </a:pPr>
            <a:r>
              <a:rPr lang="es-ES" sz="3200" dirty="0" smtClean="0">
                <a:latin typeface="Arial" panose="020B0604020202020204" pitchFamily="34" charset="0"/>
                <a:cs typeface="Arial" panose="020B0604020202020204" pitchFamily="34" charset="0"/>
              </a:rPr>
              <a:t>Jesús </a:t>
            </a:r>
            <a:r>
              <a:rPr lang="es-ES" sz="3200" dirty="0">
                <a:latin typeface="Arial" panose="020B0604020202020204" pitchFamily="34" charset="0"/>
                <a:cs typeface="Arial" panose="020B0604020202020204" pitchFamily="34" charset="0"/>
              </a:rPr>
              <a:t>le dijo: “</a:t>
            </a:r>
            <a:r>
              <a:rPr lang="es-ES" sz="3200" dirty="0">
                <a:solidFill>
                  <a:srgbClr val="006600"/>
                </a:solidFill>
                <a:latin typeface="Arial" panose="020B0604020202020204" pitchFamily="34" charset="0"/>
                <a:cs typeface="Arial" panose="020B0604020202020204" pitchFamily="34" charset="0"/>
              </a:rPr>
              <a:t>si no veis señales y prodigios no creeréis</a:t>
            </a:r>
            <a:r>
              <a:rPr lang="es-ES" sz="3200" dirty="0">
                <a:latin typeface="Arial" panose="020B0604020202020204" pitchFamily="34" charset="0"/>
                <a:cs typeface="Arial" panose="020B0604020202020204" pitchFamily="34" charset="0"/>
              </a:rPr>
              <a:t>” (</a:t>
            </a:r>
            <a:r>
              <a:rPr lang="es-ES" sz="3200" dirty="0">
                <a:solidFill>
                  <a:srgbClr val="002060"/>
                </a:solidFill>
                <a:latin typeface="Arial" panose="020B0604020202020204" pitchFamily="34" charset="0"/>
                <a:cs typeface="Arial" panose="020B0604020202020204" pitchFamily="34" charset="0"/>
              </a:rPr>
              <a:t>v. 48</a:t>
            </a:r>
            <a:r>
              <a:rPr lang="es-ES" sz="3200" dirty="0" smtClean="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1"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3"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589687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4" name="Imagen 13"/>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5" name="Imagen 14">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6" name="Imagen 15"/>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7" name="Imagen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18" name="CuadroTexto 17">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19" name="CuadroTexto 18">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1346106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3 Grupo"/>
          <p:cNvGrpSpPr/>
          <p:nvPr/>
        </p:nvGrpSpPr>
        <p:grpSpPr>
          <a:xfrm rot="20410179">
            <a:off x="7574699" y="4018403"/>
            <a:ext cx="2857227" cy="2647061"/>
            <a:chOff x="10330029" y="3685530"/>
            <a:chExt cx="11325222" cy="8014054"/>
          </a:xfrm>
        </p:grpSpPr>
        <p:pic>
          <p:nvPicPr>
            <p:cNvPr id="5" name="Picture 8" descr="C:\Users\loren\Desktop\red.pn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8965716" y="4197118"/>
              <a:ext cx="2689535" cy="342391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loren\Desktop\formas.png"/>
            <p:cNvPicPr>
              <a:picLocks noChangeAspect="1" noChangeArrowheads="1"/>
            </p:cNvPicPr>
            <p:nvPr/>
          </p:nvPicPr>
          <p:blipFill rotWithShape="1">
            <a:blip r:embed="rId3" cstate="print">
              <a:duotone>
                <a:schemeClr val="accent5">
                  <a:shade val="45000"/>
                  <a:satMod val="135000"/>
                </a:schemeClr>
                <a:prstClr val="white"/>
              </a:duotone>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rcRect l="-1868" t="44915" r="48810" b="31828"/>
            <a:stretch/>
          </p:blipFill>
          <p:spPr bwMode="auto">
            <a:xfrm>
              <a:off x="10330029" y="3685530"/>
              <a:ext cx="11034920" cy="801405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1077822" y="4197118"/>
              <a:ext cx="3466146" cy="34239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C:\Users\loren\Desktop\red.pn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13301758" y="7767056"/>
              <a:ext cx="2689535" cy="26889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loren\Desktop\red.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6124079" y="5459678"/>
              <a:ext cx="3466146" cy="342391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CuadroTexto 9">
            <a:extLst>
              <a:ext uri="{FF2B5EF4-FFF2-40B4-BE49-F238E27FC236}">
                <a16:creationId xmlns="" xmlns:a16="http://schemas.microsoft.com/office/drawing/2014/main" id="{02A3220A-780F-414E-8D62-31AD56CD6EA1}"/>
              </a:ext>
            </a:extLst>
          </p:cNvPr>
          <p:cNvSpPr txBox="1"/>
          <p:nvPr/>
        </p:nvSpPr>
        <p:spPr>
          <a:xfrm>
            <a:off x="9064212" y="6337628"/>
            <a:ext cx="2381250" cy="369332"/>
          </a:xfrm>
          <a:prstGeom prst="rect">
            <a:avLst/>
          </a:prstGeom>
          <a:noFill/>
        </p:spPr>
        <p:txBody>
          <a:bodyPr wrap="square" rtlCol="0">
            <a:spAutoFit/>
          </a:bodyPr>
          <a:lstStyle/>
          <a:p>
            <a:r>
              <a:rPr lang="es-ES" dirty="0">
                <a:solidFill>
                  <a:srgbClr val="002060"/>
                </a:solidFill>
                <a:latin typeface="Calisto MT" panose="02040603050505030304" pitchFamily="18" charset="0"/>
              </a:rPr>
              <a:t>Pr. Enoc Ruiz Ginez</a:t>
            </a:r>
            <a:endParaRPr lang="es-PE" dirty="0">
              <a:solidFill>
                <a:srgbClr val="002060"/>
              </a:solidFill>
              <a:latin typeface="Calisto MT" panose="02040603050505030304" pitchFamily="18" charset="0"/>
            </a:endParaRPr>
          </a:p>
        </p:txBody>
      </p:sp>
      <p:pic>
        <p:nvPicPr>
          <p:cNvPr id="11" name="Imagen 10">
            <a:extLst>
              <a:ext uri="{FF2B5EF4-FFF2-40B4-BE49-F238E27FC236}">
                <a16:creationId xmlns="" xmlns:a16="http://schemas.microsoft.com/office/drawing/2014/main" id="{63B3D325-BA5C-4182-B171-132E6C09BF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5502" y="1477050"/>
            <a:ext cx="3370325" cy="926857"/>
          </a:xfrm>
          <a:prstGeom prst="rect">
            <a:avLst/>
          </a:prstGeom>
        </p:spPr>
      </p:pic>
      <p:sp>
        <p:nvSpPr>
          <p:cNvPr id="12" name="CuadroTexto 11">
            <a:extLst>
              <a:ext uri="{FF2B5EF4-FFF2-40B4-BE49-F238E27FC236}">
                <a16:creationId xmlns="" xmlns:a16="http://schemas.microsoft.com/office/drawing/2014/main" id="{8D1CBA2C-5D8A-453B-A356-79F511FA7D34}"/>
              </a:ext>
            </a:extLst>
          </p:cNvPr>
          <p:cNvSpPr txBox="1"/>
          <p:nvPr/>
        </p:nvSpPr>
        <p:spPr>
          <a:xfrm>
            <a:off x="801427" y="3206589"/>
            <a:ext cx="8289309" cy="2395528"/>
          </a:xfrm>
          <a:prstGeom prst="rect">
            <a:avLst/>
          </a:prstGeom>
          <a:noFill/>
        </p:spPr>
        <p:txBody>
          <a:bodyPr wrap="square" rtlCol="0">
            <a:spAutoFit/>
          </a:bodyPr>
          <a:lstStyle/>
          <a:p>
            <a:pPr marL="457200" lvl="0" indent="-457200">
              <a:spcBef>
                <a:spcPts val="400"/>
              </a:spcBef>
              <a:buFont typeface="Wingdings" panose="05000000000000000000" pitchFamily="2" charset="2"/>
              <a:buChar char="Ø"/>
            </a:pPr>
            <a:r>
              <a:rPr lang="es-ES" sz="3200" b="1" dirty="0" smtClean="0">
                <a:solidFill>
                  <a:srgbClr val="7030A0"/>
                </a:solidFill>
                <a:latin typeface="Arial" panose="020B0604020202020204" pitchFamily="34" charset="0"/>
                <a:cs typeface="Arial" panose="020B0604020202020204" pitchFamily="34" charset="0"/>
              </a:rPr>
              <a:t>El </a:t>
            </a:r>
            <a:r>
              <a:rPr lang="es-ES" sz="3200" b="1" dirty="0">
                <a:solidFill>
                  <a:srgbClr val="7030A0"/>
                </a:solidFill>
                <a:latin typeface="Arial" panose="020B0604020202020204" pitchFamily="34" charset="0"/>
                <a:cs typeface="Arial" panose="020B0604020202020204" pitchFamily="34" charset="0"/>
              </a:rPr>
              <a:t>milagro</a:t>
            </a:r>
            <a:r>
              <a:rPr lang="es-ES" sz="3200" dirty="0">
                <a:solidFill>
                  <a:srgbClr val="7030A0"/>
                </a:solidFill>
                <a:latin typeface="Arial" panose="020B0604020202020204" pitchFamily="34" charset="0"/>
                <a:cs typeface="Arial" panose="020B0604020202020204" pitchFamily="34" charset="0"/>
              </a:rPr>
              <a:t> </a:t>
            </a:r>
            <a:r>
              <a:rPr lang="es-ES" sz="3200" dirty="0">
                <a:latin typeface="Arial" panose="020B0604020202020204" pitchFamily="34" charset="0"/>
                <a:cs typeface="Arial" panose="020B0604020202020204" pitchFamily="34" charset="0"/>
              </a:rPr>
              <a:t>en el hijo del noble hizo que crean  “</a:t>
            </a:r>
            <a:r>
              <a:rPr lang="es-ES" sz="3200" dirty="0">
                <a:solidFill>
                  <a:srgbClr val="006600"/>
                </a:solidFill>
                <a:latin typeface="Arial" panose="020B0604020202020204" pitchFamily="34" charset="0"/>
                <a:cs typeface="Arial" panose="020B0604020202020204" pitchFamily="34" charset="0"/>
              </a:rPr>
              <a:t>él con toda su casa</a:t>
            </a:r>
            <a:r>
              <a:rPr lang="es-ES" sz="3200" dirty="0">
                <a:latin typeface="Arial" panose="020B0604020202020204" pitchFamily="34" charset="0"/>
                <a:cs typeface="Arial" panose="020B0604020202020204" pitchFamily="34" charset="0"/>
              </a:rPr>
              <a:t>” (</a:t>
            </a:r>
            <a:r>
              <a:rPr lang="es-ES" sz="3200" b="1" dirty="0" err="1">
                <a:solidFill>
                  <a:srgbClr val="002060"/>
                </a:solidFill>
                <a:latin typeface="Arial" panose="020B0604020202020204" pitchFamily="34" charset="0"/>
                <a:cs typeface="Arial" panose="020B0604020202020204" pitchFamily="34" charset="0"/>
              </a:rPr>
              <a:t>Jn</a:t>
            </a:r>
            <a:r>
              <a:rPr lang="es-ES" sz="3200" b="1" dirty="0">
                <a:solidFill>
                  <a:srgbClr val="002060"/>
                </a:solidFill>
                <a:latin typeface="Arial" panose="020B0604020202020204" pitchFamily="34" charset="0"/>
                <a:cs typeface="Arial" panose="020B0604020202020204" pitchFamily="34" charset="0"/>
              </a:rPr>
              <a:t> 4:</a:t>
            </a:r>
            <a:r>
              <a:rPr lang="es-ES" sz="3200" dirty="0">
                <a:solidFill>
                  <a:srgbClr val="002060"/>
                </a:solidFill>
                <a:latin typeface="Arial" panose="020B0604020202020204" pitchFamily="34" charset="0"/>
                <a:cs typeface="Arial" panose="020B0604020202020204" pitchFamily="34" charset="0"/>
              </a:rPr>
              <a:t> 53</a:t>
            </a:r>
            <a:r>
              <a:rPr lang="es-ES" sz="3200" dirty="0" smtClean="0">
                <a:latin typeface="Arial" panose="020B0604020202020204" pitchFamily="34" charset="0"/>
                <a:cs typeface="Arial" panose="020B0604020202020204" pitchFamily="34" charset="0"/>
              </a:rPr>
              <a:t>).</a:t>
            </a:r>
          </a:p>
          <a:p>
            <a:pPr marL="444500" lvl="0">
              <a:spcBef>
                <a:spcPts val="400"/>
              </a:spcBef>
            </a:pPr>
            <a:endParaRPr lang="es-ES" sz="1200" dirty="0">
              <a:latin typeface="Arial" panose="020B0604020202020204" pitchFamily="34" charset="0"/>
              <a:cs typeface="Arial" panose="020B0604020202020204" pitchFamily="34" charset="0"/>
            </a:endParaRPr>
          </a:p>
          <a:p>
            <a:pPr marL="444500" lvl="0">
              <a:spcBef>
                <a:spcPts val="400"/>
              </a:spcBef>
            </a:pPr>
            <a:r>
              <a:rPr lang="es-ES" sz="3200" dirty="0" smtClean="0">
                <a:latin typeface="Arial" panose="020B0604020202020204" pitchFamily="34" charset="0"/>
                <a:cs typeface="Arial" panose="020B0604020202020204" pitchFamily="34" charset="0"/>
              </a:rPr>
              <a:t> ¿</a:t>
            </a:r>
            <a:r>
              <a:rPr lang="es-ES" sz="3200" i="1" dirty="0">
                <a:solidFill>
                  <a:srgbClr val="002060"/>
                </a:solidFill>
                <a:latin typeface="Arial" panose="020B0604020202020204" pitchFamily="34" charset="0"/>
                <a:cs typeface="Arial" panose="020B0604020202020204" pitchFamily="34" charset="0"/>
              </a:rPr>
              <a:t>Cómo podemos percibir si un milagro viene de Dios</a:t>
            </a:r>
            <a:r>
              <a:rPr lang="es-ES" sz="3200" dirty="0">
                <a:latin typeface="Arial" panose="020B0604020202020204" pitchFamily="34" charset="0"/>
                <a:cs typeface="Arial" panose="020B0604020202020204" pitchFamily="34" charset="0"/>
              </a:rPr>
              <a:t>?</a:t>
            </a:r>
            <a:endParaRPr lang="es-PE" sz="3200" dirty="0">
              <a:latin typeface="Arial" panose="020B0604020202020204" pitchFamily="34" charset="0"/>
              <a:cs typeface="Arial" panose="020B0604020202020204" pitchFamily="34" charset="0"/>
            </a:endParaRPr>
          </a:p>
        </p:txBody>
      </p:sp>
      <p:sp>
        <p:nvSpPr>
          <p:cNvPr id="13" name="Cuadro de texto 2">
            <a:extLst>
              <a:ext uri="{FF2B5EF4-FFF2-40B4-BE49-F238E27FC236}">
                <a16:creationId xmlns="" xmlns:a16="http://schemas.microsoft.com/office/drawing/2014/main" id="{EF1D0D82-13AE-4744-AC4B-6830FBD56137}"/>
              </a:ext>
            </a:extLst>
          </p:cNvPr>
          <p:cNvSpPr txBox="1">
            <a:spLocks noChangeArrowheads="1"/>
          </p:cNvSpPr>
          <p:nvPr/>
        </p:nvSpPr>
        <p:spPr bwMode="auto">
          <a:xfrm>
            <a:off x="4112893" y="1530903"/>
            <a:ext cx="4138477" cy="671404"/>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s-PE" sz="4400" b="1" i="1" dirty="0">
                <a:solidFill>
                  <a:schemeClr val="accent5">
                    <a:lumMod val="50000"/>
                  </a:schemeClr>
                </a:solidFill>
                <a:effectLst/>
                <a:latin typeface="Calisto MT" panose="02040603050505030304" pitchFamily="18" charset="0"/>
                <a:ea typeface="Calibri" panose="020F0502020204030204" pitchFamily="34" charset="0"/>
                <a:cs typeface="Times New Roman" panose="02020603050405020304" pitchFamily="18" charset="0"/>
              </a:rPr>
              <a:t>¿Qué debo saber?</a:t>
            </a:r>
            <a:endParaRPr lang="es-PE" sz="2800" dirty="0">
              <a:solidFill>
                <a:schemeClr val="accent5">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Diagrama de flujo: proceso alternativo 12">
            <a:extLst>
              <a:ext uri="{FF2B5EF4-FFF2-40B4-BE49-F238E27FC236}">
                <a16:creationId xmlns="" xmlns:a16="http://schemas.microsoft.com/office/drawing/2014/main" id="{6C94A35E-8861-4F0C-AC20-058BDD14205F}"/>
              </a:ext>
            </a:extLst>
          </p:cNvPr>
          <p:cNvSpPr/>
          <p:nvPr/>
        </p:nvSpPr>
        <p:spPr>
          <a:xfrm>
            <a:off x="835685" y="2425753"/>
            <a:ext cx="622538"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smtClean="0">
                <a:solidFill>
                  <a:srgbClr val="E62271"/>
                </a:solidFill>
              </a:rPr>
              <a:t>1.</a:t>
            </a:r>
            <a:r>
              <a:rPr lang="es-ES" sz="3200" b="1" dirty="0" smtClean="0">
                <a:solidFill>
                  <a:srgbClr val="002060"/>
                </a:solidFill>
              </a:rPr>
              <a:t> </a:t>
            </a:r>
            <a:endParaRPr lang="es-PE" sz="2800" b="1" dirty="0">
              <a:solidFill>
                <a:srgbClr val="F2750E"/>
              </a:solidFill>
              <a:latin typeface="Cambria" panose="02040503050406030204" pitchFamily="18" charset="0"/>
              <a:ea typeface="Cambria" panose="02040503050406030204" pitchFamily="18" charset="0"/>
            </a:endParaRPr>
          </a:p>
        </p:txBody>
      </p:sp>
      <p:sp>
        <p:nvSpPr>
          <p:cNvPr id="15" name="Diagrama de flujo: proceso alternativo 12">
            <a:extLst>
              <a:ext uri="{FF2B5EF4-FFF2-40B4-BE49-F238E27FC236}">
                <a16:creationId xmlns="" xmlns:a16="http://schemas.microsoft.com/office/drawing/2014/main" id="{6C94A35E-8861-4F0C-AC20-058BDD14205F}"/>
              </a:ext>
            </a:extLst>
          </p:cNvPr>
          <p:cNvSpPr/>
          <p:nvPr/>
        </p:nvSpPr>
        <p:spPr>
          <a:xfrm>
            <a:off x="1453840" y="2425753"/>
            <a:ext cx="5896871" cy="557390"/>
          </a:xfrm>
          <a:prstGeom prst="flowChartAlternateProcess">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800" b="1" dirty="0" smtClean="0">
                <a:solidFill>
                  <a:srgbClr val="F2750E"/>
                </a:solidFill>
                <a:latin typeface="Cambria" panose="02040503050406030204" pitchFamily="18" charset="0"/>
                <a:ea typeface="Cambria" panose="02040503050406030204" pitchFamily="18" charset="0"/>
              </a:rPr>
              <a:t>EL MILAGRO EN CANÁ DE GALILEA</a:t>
            </a:r>
            <a:endParaRPr lang="es-PE" sz="2800" b="1" dirty="0">
              <a:solidFill>
                <a:srgbClr val="F2750E"/>
              </a:solidFill>
              <a:latin typeface="Cambria" panose="02040503050406030204" pitchFamily="18" charset="0"/>
              <a:ea typeface="Cambria" panose="02040503050406030204" pitchFamily="18" charset="0"/>
            </a:endParaRPr>
          </a:p>
        </p:txBody>
      </p:sp>
      <p:pic>
        <p:nvPicPr>
          <p:cNvPr id="16" name="Imagen 15"/>
          <p:cNvPicPr>
            <a:picLocks noChangeAspect="1"/>
          </p:cNvPicPr>
          <p:nvPr/>
        </p:nvPicPr>
        <p:blipFill rotWithShape="1">
          <a:blip r:embed="rId8">
            <a:extLst>
              <a:ext uri="{28A0092B-C50C-407E-A947-70E740481C1C}">
                <a14:useLocalDpi xmlns:a14="http://schemas.microsoft.com/office/drawing/2010/main" val="0"/>
              </a:ext>
            </a:extLst>
          </a:blip>
          <a:srcRect l="86162" b="53866"/>
          <a:stretch/>
        </p:blipFill>
        <p:spPr>
          <a:xfrm rot="16200000">
            <a:off x="360023" y="-143768"/>
            <a:ext cx="1447401" cy="1789811"/>
          </a:xfrm>
          <a:prstGeom prst="rect">
            <a:avLst/>
          </a:prstGeom>
        </p:spPr>
      </p:pic>
      <p:pic>
        <p:nvPicPr>
          <p:cNvPr id="17" name="Imagen 16">
            <a:extLst>
              <a:ext uri="{FF2B5EF4-FFF2-40B4-BE49-F238E27FC236}">
                <a16:creationId xmlns="" xmlns:a16="http://schemas.microsoft.com/office/drawing/2014/main" id="{A6585578-3218-4AEC-B3A2-0A530567512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0491" y="-11254"/>
            <a:ext cx="1668995" cy="1486093"/>
          </a:xfrm>
          <a:prstGeom prst="rect">
            <a:avLst/>
          </a:prstGeom>
        </p:spPr>
      </p:pic>
      <p:pic>
        <p:nvPicPr>
          <p:cNvPr id="18" name="Imagen 17"/>
          <p:cNvPicPr>
            <a:picLocks noChangeAspect="1"/>
          </p:cNvPicPr>
          <p:nvPr/>
        </p:nvPicPr>
        <p:blipFill rotWithShape="1">
          <a:blip r:embed="rId10" cstate="print">
            <a:extLst>
              <a:ext uri="{28A0092B-C50C-407E-A947-70E740481C1C}">
                <a14:useLocalDpi xmlns:a14="http://schemas.microsoft.com/office/drawing/2010/main" val="0"/>
              </a:ext>
            </a:extLst>
          </a:blip>
          <a:srcRect l="26542"/>
          <a:stretch/>
        </p:blipFill>
        <p:spPr>
          <a:xfrm>
            <a:off x="9426636" y="4505324"/>
            <a:ext cx="2765364" cy="2352675"/>
          </a:xfrm>
          <a:prstGeom prst="rect">
            <a:avLst/>
          </a:prstGeom>
        </p:spPr>
      </p:pic>
      <p:pic>
        <p:nvPicPr>
          <p:cNvPr id="19" name="Imagen 18"/>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42" b="97173" l="1304" r="99783"/>
                    </a14:imgEffect>
                    <a14:imgEffect>
                      <a14:artisticCrisscrossEtching trans="94000"/>
                    </a14:imgEffect>
                    <a14:imgEffect>
                      <a14:saturation sat="33000"/>
                    </a14:imgEffect>
                  </a14:imgLayer>
                </a14:imgProps>
              </a:ext>
              <a:ext uri="{28A0092B-C50C-407E-A947-70E740481C1C}">
                <a14:useLocalDpi xmlns:a14="http://schemas.microsoft.com/office/drawing/2010/main" val="0"/>
              </a:ext>
            </a:extLst>
          </a:blip>
          <a:srcRect l="679" t="4404" r="4002" b="6722"/>
          <a:stretch/>
        </p:blipFill>
        <p:spPr>
          <a:xfrm rot="314619">
            <a:off x="2397004" y="1021641"/>
            <a:ext cx="2093770" cy="371953"/>
          </a:xfrm>
          <a:prstGeom prst="rect">
            <a:avLst/>
          </a:prstGeom>
        </p:spPr>
      </p:pic>
      <p:sp>
        <p:nvSpPr>
          <p:cNvPr id="20" name="CuadroTexto 19">
            <a:extLst>
              <a:ext uri="{FF2B5EF4-FFF2-40B4-BE49-F238E27FC236}">
                <a16:creationId xmlns="" xmlns:a16="http://schemas.microsoft.com/office/drawing/2014/main" id="{FF9104F6-60AF-4F3B-B345-9CABC6805806}"/>
              </a:ext>
            </a:extLst>
          </p:cNvPr>
          <p:cNvSpPr txBox="1"/>
          <p:nvPr/>
        </p:nvSpPr>
        <p:spPr>
          <a:xfrm>
            <a:off x="2289349" y="339765"/>
            <a:ext cx="1261720" cy="461665"/>
          </a:xfrm>
          <a:prstGeom prst="rect">
            <a:avLst/>
          </a:prstGeom>
          <a:noFill/>
        </p:spPr>
        <p:txBody>
          <a:bodyPr wrap="square" rtlCol="0">
            <a:spAutoFit/>
          </a:bodyPr>
          <a:lstStyle/>
          <a:p>
            <a:r>
              <a:rPr lang="es-ES" sz="1200" b="1" dirty="0" smtClean="0">
                <a:solidFill>
                  <a:srgbClr val="F2750E"/>
                </a:solidFill>
                <a:latin typeface="Algerian" panose="04020705040A02060702" pitchFamily="82" charset="0"/>
              </a:rPr>
              <a:t>TEMAS EN EL EVANGELIO DE</a:t>
            </a:r>
            <a:endParaRPr lang="es-ES" sz="1200" b="1" dirty="0">
              <a:solidFill>
                <a:srgbClr val="F2750E"/>
              </a:solidFill>
              <a:latin typeface="Algerian" panose="04020705040A02060702" pitchFamily="82" charset="0"/>
            </a:endParaRPr>
          </a:p>
        </p:txBody>
      </p:sp>
      <p:sp>
        <p:nvSpPr>
          <p:cNvPr id="21" name="CuadroTexto 20">
            <a:extLst>
              <a:ext uri="{FF2B5EF4-FFF2-40B4-BE49-F238E27FC236}">
                <a16:creationId xmlns="" xmlns:a16="http://schemas.microsoft.com/office/drawing/2014/main" id="{FF9104F6-60AF-4F3B-B345-9CABC6805806}"/>
              </a:ext>
            </a:extLst>
          </p:cNvPr>
          <p:cNvSpPr txBox="1"/>
          <p:nvPr/>
        </p:nvSpPr>
        <p:spPr>
          <a:xfrm>
            <a:off x="3315057" y="345512"/>
            <a:ext cx="1291957" cy="432414"/>
          </a:xfrm>
          <a:prstGeom prst="rect">
            <a:avLst/>
          </a:prstGeom>
          <a:noFill/>
        </p:spPr>
        <p:txBody>
          <a:bodyPr wrap="square" rtlCol="0">
            <a:spAutoFit/>
          </a:bodyPr>
          <a:lstStyle/>
          <a:p>
            <a:pPr algn="ctr"/>
            <a:r>
              <a:rPr lang="es-ES" sz="2800" b="1" dirty="0" smtClean="0">
                <a:solidFill>
                  <a:srgbClr val="F2750E"/>
                </a:solidFill>
                <a:latin typeface="Algerian" panose="04020705040A02060702" pitchFamily="82" charset="0"/>
              </a:rPr>
              <a:t>JUAN</a:t>
            </a:r>
            <a:endParaRPr lang="es-ES" sz="2800" b="1" dirty="0">
              <a:solidFill>
                <a:srgbClr val="F2750E"/>
              </a:solidFill>
              <a:latin typeface="Algerian" panose="04020705040A02060702" pitchFamily="82" charset="0"/>
            </a:endParaRPr>
          </a:p>
        </p:txBody>
      </p:sp>
    </p:spTree>
    <p:extLst>
      <p:ext uri="{BB962C8B-B14F-4D97-AF65-F5344CB8AC3E}">
        <p14:creationId xmlns:p14="http://schemas.microsoft.com/office/powerpoint/2010/main" val="22959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spiral">
  <a:themeElements>
    <a:clrScheme name="Verde amarillo">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Espiral">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Espiral">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Wisp</Template>
  <TotalTime>5993</TotalTime>
  <Words>1102</Words>
  <Application>Microsoft Office PowerPoint</Application>
  <PresentationFormat>Panorámica</PresentationFormat>
  <Paragraphs>140</Paragraphs>
  <Slides>18</Slides>
  <Notes>1</Notes>
  <HiddenSlides>0</HiddenSlides>
  <MMClips>0</MMClips>
  <ScaleCrop>false</ScaleCrop>
  <HeadingPairs>
    <vt:vector size="6" baseType="variant">
      <vt:variant>
        <vt:lpstr>Fuentes usadas</vt:lpstr>
      </vt:variant>
      <vt:variant>
        <vt:i4>10</vt:i4>
      </vt:variant>
      <vt:variant>
        <vt:lpstr>Tema</vt:lpstr>
      </vt:variant>
      <vt:variant>
        <vt:i4>1</vt:i4>
      </vt:variant>
      <vt:variant>
        <vt:lpstr>Títulos de diapositiva</vt:lpstr>
      </vt:variant>
      <vt:variant>
        <vt:i4>18</vt:i4>
      </vt:variant>
    </vt:vector>
  </HeadingPairs>
  <TitlesOfParts>
    <vt:vector size="29" baseType="lpstr">
      <vt:lpstr>Algerian</vt:lpstr>
      <vt:lpstr>Arial</vt:lpstr>
      <vt:lpstr>Calibri</vt:lpstr>
      <vt:lpstr>Calisto MT</vt:lpstr>
      <vt:lpstr>Cambria</vt:lpstr>
      <vt:lpstr>Century Gothic</vt:lpstr>
      <vt:lpstr>Symbol</vt:lpstr>
      <vt:lpstr>Times New Roman</vt:lpstr>
      <vt:lpstr>Wingdings</vt:lpstr>
      <vt:lpstr>Wingdings 3</vt:lpstr>
      <vt:lpstr>Espiral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DELL</dc:creator>
  <cp:lastModifiedBy>DELL</cp:lastModifiedBy>
  <cp:revision>1011</cp:revision>
  <dcterms:created xsi:type="dcterms:W3CDTF">2021-04-22T22:59:41Z</dcterms:created>
  <dcterms:modified xsi:type="dcterms:W3CDTF">2024-10-04T13:51:59Z</dcterms:modified>
</cp:coreProperties>
</file>