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96" r:id="rId6"/>
    <p:sldId id="386" r:id="rId7"/>
    <p:sldId id="397" r:id="rId8"/>
    <p:sldId id="398" r:id="rId9"/>
    <p:sldId id="369" r:id="rId10"/>
    <p:sldId id="399" r:id="rId11"/>
    <p:sldId id="400" r:id="rId12"/>
    <p:sldId id="401" r:id="rId13"/>
    <p:sldId id="372" r:id="rId14"/>
    <p:sldId id="40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96"/>
            <p14:sldId id="386"/>
            <p14:sldId id="397"/>
            <p14:sldId id="398"/>
            <p14:sldId id="369"/>
            <p14:sldId id="399"/>
            <p14:sldId id="400"/>
            <p14:sldId id="401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D0720"/>
    <a:srgbClr val="F2750E"/>
    <a:srgbClr val="008080"/>
    <a:srgbClr val="333300"/>
    <a:srgbClr val="0000CC"/>
    <a:srgbClr val="FF3399"/>
    <a:srgbClr val="FF3300"/>
    <a:srgbClr val="0099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18/10/2024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</a:t>
            </a:r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3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LA HISTORIA DE FONDO: EL PRÓLOGO</a:t>
            </a:r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es-ES" sz="2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irónico 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es que el pueblo que lo esperaba, lo rechazó “</a:t>
            </a:r>
            <a:r>
              <a:rPr lang="es-ES" sz="29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 suyo vino, pero los suyos no lo recibieron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rechazo de los judíos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, originó que los gentiles fueran injertados al pueblo de Dios por medio de la fe (</a:t>
            </a:r>
            <a:r>
              <a:rPr lang="es-E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16 - 24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 ver </a:t>
            </a:r>
            <a:r>
              <a:rPr lang="es-ES" sz="2900" dirty="0" err="1">
                <a:latin typeface="Arial" panose="020B0604020202020204" pitchFamily="34" charset="0"/>
                <a:cs typeface="Arial" panose="020B0604020202020204" pitchFamily="34" charset="0"/>
              </a:rPr>
              <a:t>tam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CRER O NO CREER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evangelio de Juan</a:t>
            </a:r>
            <a:r>
              <a:rPr lang="es-E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muestra que “</a:t>
            </a:r>
            <a:r>
              <a:rPr lang="es-ES" sz="3000" b="1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Creer o no creer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es una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decisión “</a:t>
            </a:r>
            <a:r>
              <a:rPr lang="es-ES" sz="3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a pesar de que había hecho tantas señales delante de ellos, no creían en él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” ( 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ejemplos tenemos de las personas que creyeron y no creyeron en la Biblia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CRER O NO CREER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creyente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es algo que se revela por la forma en que se vive, y no en un conjunto de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creencias.</a:t>
            </a: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diablo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también cree “</a:t>
            </a:r>
            <a:r>
              <a:rPr lang="es-E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los demonios creen y tiemblan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</a:t>
            </a: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), pero a pesar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 eso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esta perdido.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CRER O NO CREER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17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registra la oración más extensa de Jesús, y se divide en tres partes </a:t>
            </a:r>
            <a:endParaRPr lang="es-E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>
              <a:spcBef>
                <a:spcPts val="500"/>
              </a:spcBef>
            </a:pPr>
            <a:r>
              <a:rPr lang="es-E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La oración por sí mismo (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1 - 5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444500" lvl="0">
              <a:spcBef>
                <a:spcPts val="500"/>
              </a:spcBef>
            </a:pPr>
            <a:r>
              <a:rPr lang="es-E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La oración por sus discípulos (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6. 19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074738" lvl="0" indent="-630238">
              <a:spcBef>
                <a:spcPts val="500"/>
              </a:spcBef>
            </a:pPr>
            <a:r>
              <a:rPr lang="es-E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La oración por todos los creyentes (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20 - 26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35786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GORIA DE DIOS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Aquí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veremos la primera parte donde Jesús ora por sí mismo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Padre, la hora ha llegado: glorifica a tu hijo, para que también tu hijo te glorifique a ti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35786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GORIA DE DIOS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PE" sz="3200" b="1" dirty="0" smtClean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PE" sz="3200" b="1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gloria / esplendor</a:t>
            </a:r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de Dios se reveló a través de la encarnación de Jesús “</a:t>
            </a:r>
            <a:r>
              <a:rPr lang="es-PE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vimos su gloria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P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P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P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 en la cruz, Jesús fue glorificado / exaltado al cargar con los pecados del mundo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35786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GORIA DE DIOS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crucifixión</a:t>
            </a:r>
            <a:r>
              <a:rPr lang="es-ES" sz="32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era la forma más vergonzosa y humillante de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ejecución.</a:t>
            </a:r>
          </a:p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mayor gloria de Dios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 revela en su mayor vergüenza: cargar con los pecados del mundo.</a:t>
            </a:r>
          </a:p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35786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GORIA DE DIOS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la divinidad plena de Cristo es tan importante en el plan de salvación?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¿De que manera se revela la fe en Jesús en la vida del creyente?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¿De qué manera Dios reveló su gloria a la humanidad</a:t>
            </a:r>
            <a:r>
              <a:rPr lang="es-E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="" xmlns:a16="http://schemas.microsoft.com/office/drawing/2014/main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78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REGOCÍJATE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lo que hizo Jesús para entregarte la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salvación.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lección.</a:t>
            </a: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s-ES" sz="3600" dirty="0" smtClean="0">
                <a:solidFill>
                  <a:srgbClr val="00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 el principio existía el verbo, y el verbo estaba con Dios, y el verbo era Dios</a:t>
            </a:r>
            <a:r>
              <a:rPr lang="es-ES" sz="3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lang="es-ES" sz="3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s-E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s-E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1</a:t>
            </a:r>
            <a:r>
              <a:rPr lang="es-ES" sz="36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3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="" xmlns:a16="http://schemas.microsoft.com/office/drawing/2014/main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090734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350" dirty="0">
                <a:latin typeface="Arial" panose="020B0604020202020204" pitchFamily="34" charset="0"/>
                <a:cs typeface="Arial" panose="020B0604020202020204" pitchFamily="34" charset="0"/>
              </a:rPr>
              <a:t>Medita por un momento en el texto “</a:t>
            </a:r>
            <a:r>
              <a:rPr lang="es-ES" sz="235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mundo estaba y el mundo fue hecho por medio de él, pero el mundo no lo conoció</a:t>
            </a:r>
            <a:r>
              <a:rPr lang="es-ES" sz="235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23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10</a:t>
            </a:r>
            <a:r>
              <a:rPr lang="es-ES" sz="235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defTabSz="1447800">
              <a:spcBef>
                <a:spcPts val="600"/>
              </a:spcBef>
            </a:pPr>
            <a:r>
              <a:rPr lang="es-ES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es posible que hayan estado tan ciegos a pesar de las múltiples evidencias?</a:t>
            </a:r>
          </a:p>
          <a:p>
            <a:pPr defTabSz="1447800">
              <a:spcBef>
                <a:spcPts val="600"/>
              </a:spcBef>
            </a:pPr>
            <a:r>
              <a:rPr lang="es-ES" sz="2350" dirty="0">
                <a:latin typeface="Arial" panose="020B0604020202020204" pitchFamily="34" charset="0"/>
                <a:cs typeface="Arial" panose="020B0604020202020204" pitchFamily="34" charset="0"/>
              </a:rPr>
              <a:t>Esta es una triste realidad: el Mesías prometido fue rechazado por aquellos que más esperaban su venida.</a:t>
            </a:r>
            <a:endParaRPr lang="es-ES" sz="235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 </a:t>
            </a:r>
            <a:r>
              <a:rPr lang="es-ES" sz="2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veremos el prólogo del evangelio de Juan (</a:t>
            </a:r>
            <a:r>
              <a:rPr lang="es-ES" sz="23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: 1 - 18</a:t>
            </a:r>
            <a:r>
              <a:rPr lang="es-ES" sz="2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y resumirá sus temas </a:t>
            </a:r>
            <a:r>
              <a:rPr lang="es-ES" sz="23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s-PE" sz="2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35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2941287"/>
            <a:ext cx="342947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LOGOS DIVINO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343894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CREER O NO CREER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342947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GLORIA DE DIOS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afirma la existencia eterna de Jesús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principio era el verbo /</a:t>
            </a:r>
            <a:r>
              <a:rPr lang="es-ES" sz="3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esta frase alude al relato de la creación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principio creó Dios…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55316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LOGOS DIVINO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2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frase</a:t>
            </a:r>
            <a:r>
              <a:rPr lang="es-ES" sz="2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9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verbo estaba con 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s-PE" sz="2900" b="1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s-ES" sz="29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En el griego, </a:t>
            </a:r>
            <a:r>
              <a:rPr lang="es-PE" sz="2900" u="sng" dirty="0">
                <a:latin typeface="Arial" panose="020B0604020202020204" pitchFamily="34" charset="0"/>
                <a:cs typeface="Arial" panose="020B0604020202020204" pitchFamily="34" charset="0"/>
              </a:rPr>
              <a:t>el término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PE" sz="2900" i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PE" sz="2900" u="sng" dirty="0">
                <a:latin typeface="Arial" panose="020B0604020202020204" pitchFamily="34" charset="0"/>
                <a:cs typeface="Arial" panose="020B0604020202020204" pitchFamily="34" charset="0"/>
              </a:rPr>
              <a:t>tiene un artículo definido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900" u="sng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E" sz="2900" b="1" u="sng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PE" sz="2900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. Sin embargo, en la frase “</a:t>
            </a:r>
            <a:r>
              <a:rPr lang="es-PE" sz="29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verbo era Dios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s-PE" sz="2900" u="sng" dirty="0">
                <a:latin typeface="Arial" panose="020B0604020202020204" pitchFamily="34" charset="0"/>
                <a:cs typeface="Arial" panose="020B0604020202020204" pitchFamily="34" charset="0"/>
              </a:rPr>
              <a:t>el término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PE" sz="2900" i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  <a:r>
              <a:rPr lang="es-PE" sz="29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PE" sz="2900" u="sng" dirty="0">
                <a:latin typeface="Arial" panose="020B0604020202020204" pitchFamily="34" charset="0"/>
                <a:cs typeface="Arial" panose="020B0604020202020204" pitchFamily="34" charset="0"/>
              </a:rPr>
              <a:t>no lleva el artículo</a:t>
            </a:r>
            <a:r>
              <a:rPr lang="es-P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análisis gramático 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de la escritura confirma que ¡Jesús, no es Dios el padre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ES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55316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LOGOS DIVINO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S" sz="29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, Jesús es el creador de todas las cosas “</a:t>
            </a:r>
            <a:r>
              <a:rPr lang="es-ES" sz="29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las cosas por medio de él fueron hechas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 smtClean="0">
                <a:solidFill>
                  <a:srgbClr val="F275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apóstol Pablo 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también escribió “</a:t>
            </a:r>
            <a:r>
              <a:rPr lang="es-ES" sz="29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en él fueron creadas todas las cosas, las que hay en los cielos y las que hay en la tierra, visibles e invisibles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 1:</a:t>
            </a:r>
            <a:r>
              <a:rPr lang="es-ES" sz="2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55316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LOGOS DIVINO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se hizo carne para habitar con nosotros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habitó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”, significa colocar una tienda de campaña. Una alusión de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Éxodo 25: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1" y="2425753"/>
            <a:ext cx="355316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LOGOS DIVINO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no solo describe quien es Jesús, sino también como se relacionaba con la gente, se le llama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luz verdadera que alumbra a todo hombre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CRER O NO CREER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6039</TotalTime>
  <Words>1174</Words>
  <Application>Microsoft Office PowerPoint</Application>
  <PresentationFormat>Panorámica</PresentationFormat>
  <Paragraphs>136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Algerian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1018</cp:revision>
  <dcterms:created xsi:type="dcterms:W3CDTF">2021-04-22T22:59:41Z</dcterms:created>
  <dcterms:modified xsi:type="dcterms:W3CDTF">2024-10-18T13:53:13Z</dcterms:modified>
</cp:coreProperties>
</file>