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sldIdLst>
    <p:sldId id="274" r:id="rId2"/>
    <p:sldId id="359" r:id="rId3"/>
    <p:sldId id="275" r:id="rId4"/>
    <p:sldId id="276" r:id="rId5"/>
    <p:sldId id="386" r:id="rId6"/>
    <p:sldId id="396" r:id="rId7"/>
    <p:sldId id="397" r:id="rId8"/>
    <p:sldId id="398" r:id="rId9"/>
    <p:sldId id="369" r:id="rId10"/>
    <p:sldId id="399" r:id="rId11"/>
    <p:sldId id="400" r:id="rId12"/>
    <p:sldId id="401" r:id="rId13"/>
    <p:sldId id="372" r:id="rId14"/>
    <p:sldId id="403" r:id="rId15"/>
    <p:sldId id="402" r:id="rId16"/>
    <p:sldId id="404" r:id="rId17"/>
    <p:sldId id="383" r:id="rId18"/>
    <p:sldId id="290" r:id="rId1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E36A8B09-6A3F-43C1-888B-3DF313B3B62E}">
          <p14:sldIdLst>
            <p14:sldId id="274"/>
            <p14:sldId id="359"/>
            <p14:sldId id="275"/>
            <p14:sldId id="276"/>
            <p14:sldId id="386"/>
            <p14:sldId id="396"/>
            <p14:sldId id="397"/>
            <p14:sldId id="398"/>
            <p14:sldId id="369"/>
            <p14:sldId id="399"/>
            <p14:sldId id="400"/>
            <p14:sldId id="401"/>
            <p14:sldId id="372"/>
            <p14:sldId id="403"/>
            <p14:sldId id="402"/>
            <p14:sldId id="404"/>
            <p14:sldId id="383"/>
            <p14:sldId id="29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2750E"/>
    <a:srgbClr val="333300"/>
    <a:srgbClr val="0000CC"/>
    <a:srgbClr val="FF3399"/>
    <a:srgbClr val="9D0720"/>
    <a:srgbClr val="FF3300"/>
    <a:srgbClr val="009900"/>
    <a:srgbClr val="3333CC"/>
    <a:srgbClr val="E622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77" autoAdjust="0"/>
    <p:restoredTop sz="79903" autoAdjust="0"/>
  </p:normalViewPr>
  <p:slideViewPr>
    <p:cSldViewPr snapToGrid="0">
      <p:cViewPr varScale="1">
        <p:scale>
          <a:sx n="86" d="100"/>
          <a:sy n="86" d="100"/>
        </p:scale>
        <p:origin x="22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3ACF7-E352-470C-8041-55A8BED73473}" type="datetimeFigureOut">
              <a:rPr lang="es-PE" smtClean="0"/>
              <a:t>25/10/2024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2738F-9FAB-4AEE-B24B-AA33CE4BFD56}" type="slidenum">
              <a:rPr lang="es-PE" smtClean="0"/>
              <a:t>‹Nº›</a:t>
            </a:fld>
            <a:endParaRPr lang="es-PE"/>
          </a:p>
        </p:txBody>
      </p:sp>
    </p:spTree>
    <p:extLst>
      <p:ext uri="{BB962C8B-B14F-4D97-AF65-F5344CB8AC3E}">
        <p14:creationId xmlns:p14="http://schemas.microsoft.com/office/powerpoint/2010/main" val="1989356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9782738F-9FAB-4AEE-B24B-AA33CE4BFD56}" type="slidenum">
              <a:rPr lang="es-PE" smtClean="0"/>
              <a:t>17</a:t>
            </a:fld>
            <a:endParaRPr lang="es-PE"/>
          </a:p>
        </p:txBody>
      </p:sp>
    </p:spTree>
    <p:extLst>
      <p:ext uri="{BB962C8B-B14F-4D97-AF65-F5344CB8AC3E}">
        <p14:creationId xmlns:p14="http://schemas.microsoft.com/office/powerpoint/2010/main" val="192386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218E0D0-397E-47C5-9D92-71408B7E676B}" type="datetimeFigureOut">
              <a:rPr lang="es-PE" smtClean="0"/>
              <a:t>25/10/2024</a:t>
            </a:fld>
            <a:endParaRPr lang="es-PE"/>
          </a:p>
        </p:txBody>
      </p:sp>
      <p:sp>
        <p:nvSpPr>
          <p:cNvPr id="5" name="Footer Placeholder 4"/>
          <p:cNvSpPr>
            <a:spLocks noGrp="1"/>
          </p:cNvSpPr>
          <p:nvPr>
            <p:ph type="ftr" sz="quarter" idx="11"/>
          </p:nvPr>
        </p:nvSpPr>
        <p:spPr/>
        <p:txBody>
          <a:bodyPr/>
          <a:lstStyle/>
          <a:p>
            <a:endParaRPr lang="es-PE"/>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256142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218E0D0-397E-47C5-9D92-71408B7E676B}" type="datetimeFigureOut">
              <a:rPr lang="es-PE" smtClean="0"/>
              <a:t>25/10/2024</a:t>
            </a:fld>
            <a:endParaRPr lang="es-PE"/>
          </a:p>
        </p:txBody>
      </p:sp>
      <p:sp>
        <p:nvSpPr>
          <p:cNvPr id="5" name="Footer Placeholder 4"/>
          <p:cNvSpPr>
            <a:spLocks noGrp="1"/>
          </p:cNvSpPr>
          <p:nvPr>
            <p:ph type="ftr" sz="quarter" idx="11"/>
          </p:nvPr>
        </p:nvSpPr>
        <p:spPr/>
        <p:txBody>
          <a:bodyPr/>
          <a:lstStyle/>
          <a:p>
            <a:endParaRPr lang="es-P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543922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218E0D0-397E-47C5-9D92-71408B7E676B}" type="datetimeFigureOut">
              <a:rPr lang="es-PE" smtClean="0"/>
              <a:t>25/10/2024</a:t>
            </a:fld>
            <a:endParaRPr lang="es-PE"/>
          </a:p>
        </p:txBody>
      </p:sp>
      <p:sp>
        <p:nvSpPr>
          <p:cNvPr id="5" name="Footer Placeholder 4"/>
          <p:cNvSpPr>
            <a:spLocks noGrp="1"/>
          </p:cNvSpPr>
          <p:nvPr>
            <p:ph type="ftr" sz="quarter" idx="11"/>
          </p:nvPr>
        </p:nvSpPr>
        <p:spPr/>
        <p:txBody>
          <a:bodyPr/>
          <a:lstStyle/>
          <a:p>
            <a:endParaRPr lang="es-PE"/>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435B486-63A3-4BC7-B347-9C60F8E64E7D}" type="slidenum">
              <a:rPr lang="es-PE" smtClean="0"/>
              <a:t>‹Nº›</a:t>
            </a:fld>
            <a:endParaRPr lang="es-PE"/>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1617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218E0D0-397E-47C5-9D92-71408B7E676B}" type="datetimeFigureOut">
              <a:rPr lang="es-PE" smtClean="0"/>
              <a:t>25/10/2024</a:t>
            </a:fld>
            <a:endParaRPr lang="es-PE"/>
          </a:p>
        </p:txBody>
      </p:sp>
      <p:sp>
        <p:nvSpPr>
          <p:cNvPr id="6" name="Footer Placeholder 5"/>
          <p:cNvSpPr>
            <a:spLocks noGrp="1"/>
          </p:cNvSpPr>
          <p:nvPr>
            <p:ph type="ftr" sz="quarter" idx="11"/>
          </p:nvPr>
        </p:nvSpPr>
        <p:spPr/>
        <p:txBody>
          <a:bodyPr/>
          <a:lstStyle/>
          <a:p>
            <a:endParaRPr lang="es-P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2681674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218E0D0-397E-47C5-9D92-71408B7E676B}" type="datetimeFigureOut">
              <a:rPr lang="es-PE" smtClean="0"/>
              <a:t>25/10/2024</a:t>
            </a:fld>
            <a:endParaRPr lang="es-PE"/>
          </a:p>
        </p:txBody>
      </p:sp>
      <p:sp>
        <p:nvSpPr>
          <p:cNvPr id="6" name="Footer Placeholder 5"/>
          <p:cNvSpPr>
            <a:spLocks noGrp="1"/>
          </p:cNvSpPr>
          <p:nvPr>
            <p:ph type="ftr" sz="quarter" idx="11"/>
          </p:nvPr>
        </p:nvSpPr>
        <p:spPr/>
        <p:txBody>
          <a:bodyPr/>
          <a:lstStyle/>
          <a:p>
            <a:endParaRPr lang="es-PE"/>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435B486-63A3-4BC7-B347-9C60F8E64E7D}" type="slidenum">
              <a:rPr lang="es-PE" smtClean="0"/>
              <a:t>‹Nº›</a:t>
            </a:fld>
            <a:endParaRPr lang="es-PE"/>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21380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218E0D0-397E-47C5-9D92-71408B7E676B}" type="datetimeFigureOut">
              <a:rPr lang="es-PE" smtClean="0"/>
              <a:t>25/10/2024</a:t>
            </a:fld>
            <a:endParaRPr lang="es-PE"/>
          </a:p>
        </p:txBody>
      </p:sp>
      <p:sp>
        <p:nvSpPr>
          <p:cNvPr id="6" name="Footer Placeholder 5"/>
          <p:cNvSpPr>
            <a:spLocks noGrp="1"/>
          </p:cNvSpPr>
          <p:nvPr>
            <p:ph type="ftr" sz="quarter" idx="11"/>
          </p:nvPr>
        </p:nvSpPr>
        <p:spPr/>
        <p:txBody>
          <a:bodyPr/>
          <a:lstStyle/>
          <a:p>
            <a:endParaRPr lang="es-P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4046212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218E0D0-397E-47C5-9D92-71408B7E676B}" type="datetimeFigureOut">
              <a:rPr lang="es-PE" smtClean="0"/>
              <a:t>25/10/2024</a:t>
            </a:fld>
            <a:endParaRPr lang="es-PE"/>
          </a:p>
        </p:txBody>
      </p:sp>
      <p:sp>
        <p:nvSpPr>
          <p:cNvPr id="5" name="Footer Placeholder 4"/>
          <p:cNvSpPr>
            <a:spLocks noGrp="1"/>
          </p:cNvSpPr>
          <p:nvPr>
            <p:ph type="ftr" sz="quarter" idx="11"/>
          </p:nvPr>
        </p:nvSpPr>
        <p:spPr/>
        <p:txBody>
          <a:bodyPr/>
          <a:lstStyle/>
          <a:p>
            <a:endParaRPr lang="es-P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280116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218E0D0-397E-47C5-9D92-71408B7E676B}" type="datetimeFigureOut">
              <a:rPr lang="es-PE" smtClean="0"/>
              <a:t>25/10/2024</a:t>
            </a:fld>
            <a:endParaRPr lang="es-PE"/>
          </a:p>
        </p:txBody>
      </p:sp>
      <p:sp>
        <p:nvSpPr>
          <p:cNvPr id="5" name="Footer Placeholder 4"/>
          <p:cNvSpPr>
            <a:spLocks noGrp="1"/>
          </p:cNvSpPr>
          <p:nvPr>
            <p:ph type="ftr" sz="quarter" idx="11"/>
          </p:nvPr>
        </p:nvSpPr>
        <p:spPr/>
        <p:txBody>
          <a:bodyPr/>
          <a:lstStyle/>
          <a:p>
            <a:endParaRPr lang="es-P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251500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218E0D0-397E-47C5-9D92-71408B7E676B}" type="datetimeFigureOut">
              <a:rPr lang="es-PE" smtClean="0"/>
              <a:t>25/10/2024</a:t>
            </a:fld>
            <a:endParaRPr lang="es-PE"/>
          </a:p>
        </p:txBody>
      </p:sp>
      <p:sp>
        <p:nvSpPr>
          <p:cNvPr id="5" name="Footer Placeholder 4"/>
          <p:cNvSpPr>
            <a:spLocks noGrp="1"/>
          </p:cNvSpPr>
          <p:nvPr>
            <p:ph type="ftr" sz="quarter" idx="11"/>
          </p:nvPr>
        </p:nvSpPr>
        <p:spPr/>
        <p:txBody>
          <a:bodyPr/>
          <a:lstStyle/>
          <a:p>
            <a:endParaRPr lang="es-P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04499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218E0D0-397E-47C5-9D92-71408B7E676B}" type="datetimeFigureOut">
              <a:rPr lang="es-PE" smtClean="0"/>
              <a:t>25/10/2024</a:t>
            </a:fld>
            <a:endParaRPr lang="es-PE"/>
          </a:p>
        </p:txBody>
      </p:sp>
      <p:sp>
        <p:nvSpPr>
          <p:cNvPr id="5" name="Footer Placeholder 4"/>
          <p:cNvSpPr>
            <a:spLocks noGrp="1"/>
          </p:cNvSpPr>
          <p:nvPr>
            <p:ph type="ftr" sz="quarter" idx="11"/>
          </p:nvPr>
        </p:nvSpPr>
        <p:spPr/>
        <p:txBody>
          <a:bodyPr/>
          <a:lstStyle/>
          <a:p>
            <a:endParaRPr lang="es-P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54845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218E0D0-397E-47C5-9D92-71408B7E676B}" type="datetimeFigureOut">
              <a:rPr lang="es-PE" smtClean="0"/>
              <a:t>25/10/2024</a:t>
            </a:fld>
            <a:endParaRPr lang="es-PE"/>
          </a:p>
        </p:txBody>
      </p:sp>
      <p:sp>
        <p:nvSpPr>
          <p:cNvPr id="6" name="Footer Placeholder 5"/>
          <p:cNvSpPr>
            <a:spLocks noGrp="1"/>
          </p:cNvSpPr>
          <p:nvPr>
            <p:ph type="ftr" sz="quarter" idx="11"/>
          </p:nvPr>
        </p:nvSpPr>
        <p:spPr/>
        <p:txBody>
          <a:bodyPr/>
          <a:lstStyle/>
          <a:p>
            <a:endParaRPr lang="es-PE"/>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060108840"/>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218E0D0-397E-47C5-9D92-71408B7E676B}" type="datetimeFigureOut">
              <a:rPr lang="es-PE" smtClean="0"/>
              <a:t>25/10/2024</a:t>
            </a:fld>
            <a:endParaRPr lang="es-PE"/>
          </a:p>
        </p:txBody>
      </p:sp>
      <p:sp>
        <p:nvSpPr>
          <p:cNvPr id="8" name="Footer Placeholder 7"/>
          <p:cNvSpPr>
            <a:spLocks noGrp="1"/>
          </p:cNvSpPr>
          <p:nvPr>
            <p:ph type="ftr" sz="quarter" idx="11"/>
          </p:nvPr>
        </p:nvSpPr>
        <p:spPr/>
        <p:txBody>
          <a:bodyPr/>
          <a:lstStyle/>
          <a:p>
            <a:endParaRPr lang="es-PE"/>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215520970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218E0D0-397E-47C5-9D92-71408B7E676B}" type="datetimeFigureOut">
              <a:rPr lang="es-PE" smtClean="0"/>
              <a:t>25/10/2024</a:t>
            </a:fld>
            <a:endParaRPr lang="es-PE"/>
          </a:p>
        </p:txBody>
      </p:sp>
      <p:sp>
        <p:nvSpPr>
          <p:cNvPr id="4" name="Footer Placeholder 3"/>
          <p:cNvSpPr>
            <a:spLocks noGrp="1"/>
          </p:cNvSpPr>
          <p:nvPr>
            <p:ph type="ftr" sz="quarter" idx="11"/>
          </p:nvPr>
        </p:nvSpPr>
        <p:spPr/>
        <p:txBody>
          <a:bodyPr/>
          <a:lstStyle/>
          <a:p>
            <a:endParaRPr lang="es-PE"/>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074028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8E0D0-397E-47C5-9D92-71408B7E676B}" type="datetimeFigureOut">
              <a:rPr lang="es-PE" smtClean="0"/>
              <a:t>25/10/2024</a:t>
            </a:fld>
            <a:endParaRPr lang="es-PE"/>
          </a:p>
        </p:txBody>
      </p:sp>
      <p:sp>
        <p:nvSpPr>
          <p:cNvPr id="3" name="Footer Placeholder 2"/>
          <p:cNvSpPr>
            <a:spLocks noGrp="1"/>
          </p:cNvSpPr>
          <p:nvPr>
            <p:ph type="ftr" sz="quarter" idx="11"/>
          </p:nvPr>
        </p:nvSpPr>
        <p:spPr/>
        <p:txBody>
          <a:bodyPr/>
          <a:lstStyle/>
          <a:p>
            <a:endParaRPr lang="es-PE"/>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124887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218E0D0-397E-47C5-9D92-71408B7E676B}" type="datetimeFigureOut">
              <a:rPr lang="es-PE" smtClean="0"/>
              <a:t>25/10/2024</a:t>
            </a:fld>
            <a:endParaRPr lang="es-PE"/>
          </a:p>
        </p:txBody>
      </p:sp>
      <p:sp>
        <p:nvSpPr>
          <p:cNvPr id="6" name="Footer Placeholder 5"/>
          <p:cNvSpPr>
            <a:spLocks noGrp="1"/>
          </p:cNvSpPr>
          <p:nvPr>
            <p:ph type="ftr" sz="quarter" idx="11"/>
          </p:nvPr>
        </p:nvSpPr>
        <p:spPr/>
        <p:txBody>
          <a:bodyPr/>
          <a:lstStyle/>
          <a:p>
            <a:endParaRPr lang="es-PE"/>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418513373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218E0D0-397E-47C5-9D92-71408B7E676B}" type="datetimeFigureOut">
              <a:rPr lang="es-PE" smtClean="0"/>
              <a:t>25/10/2024</a:t>
            </a:fld>
            <a:endParaRPr lang="es-PE"/>
          </a:p>
        </p:txBody>
      </p:sp>
      <p:sp>
        <p:nvSpPr>
          <p:cNvPr id="6" name="Footer Placeholder 5"/>
          <p:cNvSpPr>
            <a:spLocks noGrp="1"/>
          </p:cNvSpPr>
          <p:nvPr>
            <p:ph type="ftr" sz="quarter" idx="11"/>
          </p:nvPr>
        </p:nvSpPr>
        <p:spPr/>
        <p:txBody>
          <a:bodyPr/>
          <a:lstStyle/>
          <a:p>
            <a:endParaRPr lang="es-P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1200159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218E0D0-397E-47C5-9D92-71408B7E676B}" type="datetimeFigureOut">
              <a:rPr lang="es-PE" smtClean="0"/>
              <a:t>25/10/2024</a:t>
            </a:fld>
            <a:endParaRPr lang="es-PE"/>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PE"/>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435B486-63A3-4BC7-B347-9C60F8E64E7D}" type="slidenum">
              <a:rPr lang="es-PE" smtClean="0"/>
              <a:t>‹Nº›</a:t>
            </a:fld>
            <a:endParaRPr lang="es-PE"/>
          </a:p>
        </p:txBody>
      </p:sp>
    </p:spTree>
    <p:extLst>
      <p:ext uri="{BB962C8B-B14F-4D97-AF65-F5344CB8AC3E}">
        <p14:creationId xmlns:p14="http://schemas.microsoft.com/office/powerpoint/2010/main" val="31954138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png"/><Relationship Id="rId4" Type="http://schemas.microsoft.com/office/2007/relationships/hdphoto" Target="../media/hdphoto5.wdp"/><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4.wdp"/><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31" name="Imagen 30"/>
          <p:cNvPicPr>
            <a:picLocks noChangeAspect="1"/>
          </p:cNvPicPr>
          <p:nvPr/>
        </p:nvPicPr>
        <p:blipFill rotWithShape="1">
          <a:blip r:embed="rId2" cstate="print">
            <a:extLst>
              <a:ext uri="{28A0092B-C50C-407E-A947-70E740481C1C}">
                <a14:useLocalDpi xmlns:a14="http://schemas.microsoft.com/office/drawing/2010/main" val="0"/>
              </a:ext>
            </a:extLst>
          </a:blip>
          <a:srcRect l="26542"/>
          <a:stretch/>
        </p:blipFill>
        <p:spPr>
          <a:xfrm>
            <a:off x="6986285" y="2429160"/>
            <a:ext cx="5205715" cy="4428840"/>
          </a:xfrm>
          <a:prstGeom prst="rect">
            <a:avLst/>
          </a:prstGeom>
        </p:spPr>
      </p:pic>
      <p:grpSp>
        <p:nvGrpSpPr>
          <p:cNvPr id="25" name="3 Grupo"/>
          <p:cNvGrpSpPr/>
          <p:nvPr/>
        </p:nvGrpSpPr>
        <p:grpSpPr>
          <a:xfrm>
            <a:off x="2647929" y="3654825"/>
            <a:ext cx="5305811" cy="3138623"/>
            <a:chOff x="10330029" y="3685530"/>
            <a:chExt cx="11325222" cy="8014054"/>
          </a:xfrm>
        </p:grpSpPr>
        <p:pic>
          <p:nvPicPr>
            <p:cNvPr id="26" name="Picture 8" descr="C:\Users\loren\Desktop\red.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loren\Desktop\formas.png"/>
            <p:cNvPicPr>
              <a:picLocks noChangeAspect="1" noChangeArrowheads="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loren\Desktop\red.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loren\Desktop\red.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Users\loren\Desktop\red.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uadroTexto 7">
            <a:extLst>
              <a:ext uri="{FF2B5EF4-FFF2-40B4-BE49-F238E27FC236}">
                <a16:creationId xmlns="" xmlns:a16="http://schemas.microsoft.com/office/drawing/2014/main" id="{3874C51B-5A5F-4B1C-A5C6-CA68E090A36C}"/>
              </a:ext>
            </a:extLst>
          </p:cNvPr>
          <p:cNvSpPr txBox="1"/>
          <p:nvPr/>
        </p:nvSpPr>
        <p:spPr>
          <a:xfrm>
            <a:off x="3335103" y="2012168"/>
            <a:ext cx="4649722" cy="1107996"/>
          </a:xfrm>
          <a:prstGeom prst="rect">
            <a:avLst/>
          </a:prstGeom>
          <a:noFill/>
        </p:spPr>
        <p:txBody>
          <a:bodyPr wrap="square" rtlCol="0">
            <a:spAutoFit/>
          </a:bodyPr>
          <a:lstStyle/>
          <a:p>
            <a:pPr algn="ctr"/>
            <a:r>
              <a:rPr lang="es-ES" sz="6600" b="1" dirty="0" smtClean="0">
                <a:solidFill>
                  <a:srgbClr val="008080"/>
                </a:solidFill>
                <a:latin typeface="Calisto MT" panose="02040603050505030304" pitchFamily="18" charset="0"/>
              </a:rPr>
              <a:t>Lección </a:t>
            </a:r>
            <a:r>
              <a:rPr lang="es-ES" sz="6600" b="1" dirty="0" smtClean="0">
                <a:solidFill>
                  <a:srgbClr val="008080"/>
                </a:solidFill>
                <a:latin typeface="Calisto MT" panose="02040603050505030304" pitchFamily="18" charset="0"/>
              </a:rPr>
              <a:t>4 </a:t>
            </a:r>
            <a:endParaRPr lang="es-PE" sz="6600" b="1" dirty="0">
              <a:solidFill>
                <a:srgbClr val="008080"/>
              </a:solidFill>
              <a:latin typeface="Calisto MT" panose="02040603050505030304" pitchFamily="18" charset="0"/>
            </a:endParaRPr>
          </a:p>
        </p:txBody>
      </p:sp>
      <p:sp>
        <p:nvSpPr>
          <p:cNvPr id="11" name="CuadroTexto 6">
            <a:extLst>
              <a:ext uri="{FF2B5EF4-FFF2-40B4-BE49-F238E27FC236}">
                <a16:creationId xmlns:a16="http://schemas.microsoft.com/office/drawing/2014/main" xmlns="" id="{3F90F040-5738-48C4-8510-2819E076C25E}"/>
              </a:ext>
            </a:extLst>
          </p:cNvPr>
          <p:cNvSpPr txBox="1"/>
          <p:nvPr/>
        </p:nvSpPr>
        <p:spPr>
          <a:xfrm>
            <a:off x="1541332" y="3360512"/>
            <a:ext cx="8237266" cy="1569660"/>
          </a:xfrm>
          <a:prstGeom prst="rect">
            <a:avLst/>
          </a:prstGeom>
          <a:noFill/>
        </p:spPr>
        <p:txBody>
          <a:bodyPr wrap="square" rtlCol="0">
            <a:spAutoFit/>
          </a:bodyPr>
          <a:lstStyle/>
          <a:p>
            <a:pPr algn="ctr"/>
            <a:r>
              <a:rPr lang="es-ES" sz="4800" b="1" dirty="0" smtClean="0">
                <a:ln w="13462">
                  <a:solidFill>
                    <a:schemeClr val="bg1"/>
                  </a:solidFill>
                  <a:prstDash val="solid"/>
                </a:ln>
                <a:solidFill>
                  <a:srgbClr val="002060"/>
                </a:solidFill>
                <a:effectLst>
                  <a:outerShdw dist="38100" dir="2700000" algn="bl" rotWithShape="0">
                    <a:schemeClr val="accent5"/>
                  </a:outerShdw>
                </a:effectLst>
                <a:latin typeface="Calisto MT" panose="02040603050505030304" pitchFamily="18" charset="0"/>
              </a:rPr>
              <a:t>TESTIGOS DE CRISTO COMO MESÍAS</a:t>
            </a:r>
            <a:endParaRPr lang="es-PE" sz="4800" b="1" dirty="0">
              <a:ln w="13462">
                <a:solidFill>
                  <a:schemeClr val="bg1"/>
                </a:solidFill>
                <a:prstDash val="solid"/>
              </a:ln>
              <a:solidFill>
                <a:srgbClr val="002060"/>
              </a:solidFill>
              <a:effectLst>
                <a:outerShdw dist="38100" dir="2700000" algn="bl" rotWithShape="0">
                  <a:schemeClr val="accent5"/>
                </a:outerShdw>
              </a:effectLst>
              <a:latin typeface="Calisto MT" panose="02040603050505030304" pitchFamily="18" charset="0"/>
            </a:endParaRPr>
          </a:p>
        </p:txBody>
      </p:sp>
      <p:sp>
        <p:nvSpPr>
          <p:cNvPr id="17" name="CuadroTexto 6">
            <a:extLst>
              <a:ext uri="{FF2B5EF4-FFF2-40B4-BE49-F238E27FC236}">
                <a16:creationId xmlns:a16="http://schemas.microsoft.com/office/drawing/2014/main" xmlns="" id="{3F90F040-5738-48C4-8510-2819E076C25E}"/>
              </a:ext>
            </a:extLst>
          </p:cNvPr>
          <p:cNvSpPr txBox="1"/>
          <p:nvPr/>
        </p:nvSpPr>
        <p:spPr>
          <a:xfrm>
            <a:off x="188813" y="1818068"/>
            <a:ext cx="2459116" cy="569387"/>
          </a:xfrm>
          <a:prstGeom prst="rect">
            <a:avLst/>
          </a:prstGeom>
          <a:noFill/>
          <a:ln>
            <a:noFill/>
          </a:ln>
        </p:spPr>
        <p:txBody>
          <a:bodyPr wrap="square" rtlCol="0">
            <a:spAutoFit/>
          </a:bodyPr>
          <a:lstStyle/>
          <a:p>
            <a:pPr algn="ctr"/>
            <a:r>
              <a:rPr lang="es-ES" sz="3100" b="1" dirty="0" smtClean="0">
                <a:ln w="13462">
                  <a:noFill/>
                  <a:prstDash val="solid"/>
                </a:ln>
                <a:solidFill>
                  <a:srgbClr val="F2750E"/>
                </a:solidFill>
                <a:effectLst>
                  <a:outerShdw dist="38100" dir="2700000" algn="bl" rotWithShape="0">
                    <a:schemeClr val="accent5"/>
                  </a:outerShdw>
                </a:effectLst>
                <a:latin typeface="Calisto MT" panose="02040603050505030304" pitchFamily="18" charset="0"/>
              </a:rPr>
              <a:t>IV Trimestre</a:t>
            </a:r>
            <a:endParaRPr lang="es-PE" sz="3100" b="1" dirty="0">
              <a:ln w="13462">
                <a:noFill/>
                <a:prstDash val="solid"/>
              </a:ln>
              <a:solidFill>
                <a:srgbClr val="F2750E"/>
              </a:solidFill>
              <a:effectLst>
                <a:outerShdw dist="38100" dir="2700000" algn="bl" rotWithShape="0">
                  <a:schemeClr val="accent5"/>
                </a:outerShdw>
              </a:effectLst>
              <a:latin typeface="Calisto MT" panose="02040603050505030304" pitchFamily="18" charset="0"/>
            </a:endParaRPr>
          </a:p>
        </p:txBody>
      </p:sp>
      <p:pic>
        <p:nvPicPr>
          <p:cNvPr id="18" name="Imagen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472366" y="1167793"/>
            <a:ext cx="2093770" cy="371953"/>
          </a:xfrm>
          <a:prstGeom prst="rect">
            <a:avLst/>
          </a:prstGeom>
        </p:spPr>
      </p:pic>
      <p:pic>
        <p:nvPicPr>
          <p:cNvPr id="19" name="Imagen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3" b="100000" l="104" r="99792">
                        <a14:foregroundMark x1="56146" y1="76296" x2="60729" y2="94074"/>
                        <a14:foregroundMark x1="24688" y1="36852" x2="24688" y2="72222"/>
                        <a14:foregroundMark x1="45208" y1="60556" x2="45521" y2="81111"/>
                        <a14:foregroundMark x1="59062" y1="37037" x2="61250" y2="66481"/>
                        <a14:foregroundMark x1="76146" y1="57222" x2="74167" y2="81667"/>
                        <a14:backgroundMark x1="12396" y1="11296" x2="34583" y2="13704"/>
                        <a14:backgroundMark x1="40417" y1="29444" x2="43438" y2="45926"/>
                        <a14:backgroundMark x1="4479" y1="19259" x2="6354" y2="64444"/>
                        <a14:backgroundMark x1="10313" y1="73519" x2="11458" y2="59074"/>
                        <a14:backgroundMark x1="34688" y1="60000" x2="33854" y2="85370"/>
                        <a14:backgroundMark x1="5521" y1="76481" x2="15208" y2="80741"/>
                        <a14:backgroundMark x1="22292" y1="83704" x2="22813" y2="88889"/>
                        <a14:backgroundMark x1="51354" y1="58333" x2="51875" y2="83148"/>
                        <a14:backgroundMark x1="69896" y1="55556" x2="68750" y2="81481"/>
                      </a14:backgroundRemoval>
                    </a14:imgEffect>
                  </a14:imgLayer>
                </a14:imgProps>
              </a:ext>
              <a:ext uri="{28A0092B-C50C-407E-A947-70E740481C1C}">
                <a14:useLocalDpi xmlns:a14="http://schemas.microsoft.com/office/drawing/2010/main" val="0"/>
              </a:ext>
            </a:extLst>
          </a:blip>
          <a:srcRect l="9586" t="17789" r="11528"/>
          <a:stretch/>
        </p:blipFill>
        <p:spPr>
          <a:xfrm flipH="1">
            <a:off x="188813" y="5272288"/>
            <a:ext cx="2705039" cy="1585712"/>
          </a:xfrm>
          <a:prstGeom prst="rect">
            <a:avLst/>
          </a:prstGeom>
        </p:spPr>
      </p:pic>
      <p:sp>
        <p:nvSpPr>
          <p:cNvPr id="21" name="CuadroTexto 20">
            <a:extLst>
              <a:ext uri="{FF2B5EF4-FFF2-40B4-BE49-F238E27FC236}">
                <a16:creationId xmlns="" xmlns:a16="http://schemas.microsoft.com/office/drawing/2014/main" id="{FF9104F6-60AF-4F3B-B345-9CABC6805806}"/>
              </a:ext>
            </a:extLst>
          </p:cNvPr>
          <p:cNvSpPr txBox="1"/>
          <p:nvPr/>
        </p:nvSpPr>
        <p:spPr>
          <a:xfrm>
            <a:off x="2253836" y="393033"/>
            <a:ext cx="1474785" cy="523220"/>
          </a:xfrm>
          <a:prstGeom prst="rect">
            <a:avLst/>
          </a:prstGeom>
          <a:noFill/>
        </p:spPr>
        <p:txBody>
          <a:bodyPr wrap="square" rtlCol="0">
            <a:spAutoFit/>
          </a:bodyPr>
          <a:lstStyle/>
          <a:p>
            <a:r>
              <a:rPr lang="es-ES" sz="1400" b="1" dirty="0" smtClean="0">
                <a:solidFill>
                  <a:srgbClr val="F2750E"/>
                </a:solidFill>
                <a:latin typeface="Algerian" panose="04020705040A02060702" pitchFamily="82" charset="0"/>
              </a:rPr>
              <a:t>TEMAS EN EL </a:t>
            </a:r>
          </a:p>
          <a:p>
            <a:r>
              <a:rPr lang="es-ES" sz="1400" b="1" dirty="0" smtClean="0">
                <a:solidFill>
                  <a:srgbClr val="F2750E"/>
                </a:solidFill>
                <a:latin typeface="Algerian" panose="04020705040A02060702" pitchFamily="82" charset="0"/>
              </a:rPr>
              <a:t>EVANGELIO DE </a:t>
            </a:r>
            <a:endParaRPr lang="es-ES" sz="3200" b="1" dirty="0">
              <a:solidFill>
                <a:srgbClr val="F2750E"/>
              </a:solidFill>
              <a:latin typeface="Algerian" panose="04020705040A02060702" pitchFamily="82" charset="0"/>
            </a:endParaRPr>
          </a:p>
        </p:txBody>
      </p:sp>
      <p:pic>
        <p:nvPicPr>
          <p:cNvPr id="23" name="Imagen 22"/>
          <p:cNvPicPr>
            <a:picLocks noChangeAspect="1"/>
          </p:cNvPicPr>
          <p:nvPr/>
        </p:nvPicPr>
        <p:blipFill rotWithShape="1">
          <a:blip r:embed="rId12">
            <a:extLst>
              <a:ext uri="{28A0092B-C50C-407E-A947-70E740481C1C}">
                <a14:useLocalDpi xmlns:a14="http://schemas.microsoft.com/office/drawing/2010/main" val="0"/>
              </a:ext>
            </a:extLst>
          </a:blip>
          <a:srcRect l="86162" b="53866"/>
          <a:stretch/>
        </p:blipFill>
        <p:spPr>
          <a:xfrm rot="16200000">
            <a:off x="384523" y="-168269"/>
            <a:ext cx="1654528" cy="2045938"/>
          </a:xfrm>
          <a:prstGeom prst="rect">
            <a:avLst/>
          </a:prstGeom>
        </p:spPr>
      </p:pic>
      <p:pic>
        <p:nvPicPr>
          <p:cNvPr id="24" name="Imagen 23">
            <a:extLst>
              <a:ext uri="{FF2B5EF4-FFF2-40B4-BE49-F238E27FC236}">
                <a16:creationId xmlns="" xmlns:a16="http://schemas.microsoft.com/office/drawing/2014/main" id="{A6585578-3218-4AEC-B3A2-0A53056751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0491" y="-11254"/>
            <a:ext cx="1907833" cy="1698757"/>
          </a:xfrm>
          <a:prstGeom prst="rect">
            <a:avLst/>
          </a:prstGeom>
        </p:spPr>
      </p:pic>
      <p:sp>
        <p:nvSpPr>
          <p:cNvPr id="20" name="CuadroTexto 19">
            <a:extLst>
              <a:ext uri="{FF2B5EF4-FFF2-40B4-BE49-F238E27FC236}">
                <a16:creationId xmlns="" xmlns:a16="http://schemas.microsoft.com/office/drawing/2014/main" id="{FF9104F6-60AF-4F3B-B345-9CABC6805806}"/>
              </a:ext>
            </a:extLst>
          </p:cNvPr>
          <p:cNvSpPr txBox="1"/>
          <p:nvPr/>
        </p:nvSpPr>
        <p:spPr>
          <a:xfrm>
            <a:off x="3519251" y="419645"/>
            <a:ext cx="1291957" cy="584775"/>
          </a:xfrm>
          <a:prstGeom prst="rect">
            <a:avLst/>
          </a:prstGeom>
          <a:noFill/>
        </p:spPr>
        <p:txBody>
          <a:bodyPr wrap="square" rtlCol="0">
            <a:spAutoFit/>
          </a:bodyPr>
          <a:lstStyle/>
          <a:p>
            <a:pPr algn="ctr"/>
            <a:r>
              <a:rPr lang="es-ES" sz="3200" b="1" dirty="0" smtClean="0">
                <a:solidFill>
                  <a:srgbClr val="F2750E"/>
                </a:solidFill>
                <a:latin typeface="Algerian" panose="04020705040A02060702" pitchFamily="82" charset="0"/>
              </a:rPr>
              <a:t>JUAN</a:t>
            </a:r>
            <a:endParaRPr lang="es-ES" sz="32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693302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FEEB177A-99C5-433E-859B-BCD53B4EC4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8">
            <a:extLst>
              <a:ext uri="{FF2B5EF4-FFF2-40B4-BE49-F238E27FC236}">
                <a16:creationId xmlns="" xmlns:a16="http://schemas.microsoft.com/office/drawing/2014/main" id="{63B3D325-BA5C-4182-B171-132E6C09BF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8D1CBA2C-5D8A-453B-A356-79F511FA7D34}"/>
              </a:ext>
            </a:extLst>
          </p:cNvPr>
          <p:cNvSpPr txBox="1"/>
          <p:nvPr/>
        </p:nvSpPr>
        <p:spPr>
          <a:xfrm>
            <a:off x="708040" y="3097669"/>
            <a:ext cx="8276161" cy="2554545"/>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b="1" dirty="0" smtClean="0">
                <a:solidFill>
                  <a:srgbClr val="CC3300"/>
                </a:solidFill>
                <a:latin typeface="Arial" panose="020B0604020202020204" pitchFamily="34" charset="0"/>
                <a:cs typeface="Arial" panose="020B0604020202020204" pitchFamily="34" charset="0"/>
              </a:rPr>
              <a:t>Andrés, </a:t>
            </a:r>
            <a:r>
              <a:rPr lang="es-ES" sz="3200" dirty="0" smtClean="0">
                <a:latin typeface="Arial" panose="020B0604020202020204" pitchFamily="34" charset="0"/>
                <a:cs typeface="Arial" panose="020B0604020202020204" pitchFamily="34" charset="0"/>
              </a:rPr>
              <a:t>uno de los que siguió a Jesús</a:t>
            </a:r>
            <a:r>
              <a:rPr lang="es-ES" sz="3200" b="1" dirty="0" smtClean="0">
                <a:latin typeface="Arial" panose="020B0604020202020204" pitchFamily="34" charset="0"/>
                <a:cs typeface="Arial" panose="020B0604020202020204" pitchFamily="34" charset="0"/>
              </a:rPr>
              <a:t> </a:t>
            </a:r>
            <a:r>
              <a:rPr lang="es-ES" sz="3200" dirty="0" smtClean="0">
                <a:latin typeface="Arial" panose="020B0604020202020204" pitchFamily="34" charset="0"/>
                <a:cs typeface="Arial" panose="020B0604020202020204" pitchFamily="34" charset="0"/>
              </a:rPr>
              <a:t> </a:t>
            </a:r>
            <a:r>
              <a:rPr lang="es-ES" sz="3200" dirty="0">
                <a:latin typeface="Arial" panose="020B0604020202020204" pitchFamily="34" charset="0"/>
                <a:cs typeface="Arial" panose="020B0604020202020204" pitchFamily="34" charset="0"/>
              </a:rPr>
              <a:t>luego de pasar el día con Jesús encontró a su hermano Simón </a:t>
            </a:r>
            <a:r>
              <a:rPr lang="es-ES" sz="3200" dirty="0" smtClean="0">
                <a:latin typeface="Arial" panose="020B0604020202020204" pitchFamily="34" charset="0"/>
                <a:cs typeface="Arial" panose="020B0604020202020204" pitchFamily="34" charset="0"/>
              </a:rPr>
              <a:t>y compartió </a:t>
            </a:r>
            <a:r>
              <a:rPr lang="es-ES" sz="3200" dirty="0">
                <a:latin typeface="Arial" panose="020B0604020202020204" pitchFamily="34" charset="0"/>
                <a:cs typeface="Arial" panose="020B0604020202020204" pitchFamily="34" charset="0"/>
              </a:rPr>
              <a:t>experiencia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1:</a:t>
            </a:r>
            <a:r>
              <a:rPr lang="es-ES" sz="3200" dirty="0">
                <a:solidFill>
                  <a:srgbClr val="002060"/>
                </a:solidFill>
                <a:latin typeface="Arial" panose="020B0604020202020204" pitchFamily="34" charset="0"/>
                <a:cs typeface="Arial" panose="020B0604020202020204" pitchFamily="34" charset="0"/>
              </a:rPr>
              <a:t> 40 - 41</a:t>
            </a:r>
            <a:r>
              <a:rPr lang="es-ES" sz="3200" dirty="0">
                <a:latin typeface="Arial" panose="020B0604020202020204" pitchFamily="34" charset="0"/>
                <a:cs typeface="Arial" panose="020B0604020202020204" pitchFamily="34" charset="0"/>
              </a:rPr>
              <a:t>), luego lo llevó a Jesús (</a:t>
            </a:r>
            <a:r>
              <a:rPr lang="es-ES" sz="3200" dirty="0">
                <a:solidFill>
                  <a:srgbClr val="002060"/>
                </a:solidFill>
                <a:latin typeface="Arial" panose="020B0604020202020204" pitchFamily="34" charset="0"/>
                <a:cs typeface="Arial" panose="020B0604020202020204" pitchFamily="34" charset="0"/>
              </a:rPr>
              <a:t>v. 42</a:t>
            </a:r>
            <a:r>
              <a:rPr lang="es-ES" sz="3200" dirty="0" smtClean="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3" y="2420782"/>
            <a:ext cx="587912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ANDRÉS Y FELIPE</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2</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541155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FEEB177A-99C5-433E-859B-BCD53B4EC4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8">
            <a:extLst>
              <a:ext uri="{FF2B5EF4-FFF2-40B4-BE49-F238E27FC236}">
                <a16:creationId xmlns="" xmlns:a16="http://schemas.microsoft.com/office/drawing/2014/main" id="{63B3D325-BA5C-4182-B171-132E6C09BF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8D1CBA2C-5D8A-453B-A356-79F511FA7D34}"/>
              </a:ext>
            </a:extLst>
          </p:cNvPr>
          <p:cNvSpPr txBox="1"/>
          <p:nvPr/>
        </p:nvSpPr>
        <p:spPr>
          <a:xfrm>
            <a:off x="708040" y="3097669"/>
            <a:ext cx="8276161" cy="2554545"/>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b="1" dirty="0" smtClean="0">
                <a:solidFill>
                  <a:srgbClr val="CC3300"/>
                </a:solidFill>
                <a:latin typeface="Arial" panose="020B0604020202020204" pitchFamily="34" charset="0"/>
                <a:cs typeface="Arial" panose="020B0604020202020204" pitchFamily="34" charset="0"/>
              </a:rPr>
              <a:t>Felipe</a:t>
            </a:r>
            <a:r>
              <a:rPr lang="es-ES" sz="3200" dirty="0" smtClean="0">
                <a:latin typeface="Arial" panose="020B0604020202020204" pitchFamily="34" charset="0"/>
                <a:cs typeface="Arial" panose="020B0604020202020204" pitchFamily="34" charset="0"/>
              </a:rPr>
              <a:t> </a:t>
            </a:r>
            <a:r>
              <a:rPr lang="es-ES" sz="3200" dirty="0">
                <a:latin typeface="Arial" panose="020B0604020202020204" pitchFamily="34" charset="0"/>
                <a:cs typeface="Arial" panose="020B0604020202020204" pitchFamily="34" charset="0"/>
              </a:rPr>
              <a:t>luego de pasar con Jesús, encontró a </a:t>
            </a:r>
            <a:r>
              <a:rPr lang="es-ES" sz="3200" dirty="0" err="1">
                <a:latin typeface="Arial" panose="020B0604020202020204" pitchFamily="34" charset="0"/>
                <a:cs typeface="Arial" panose="020B0604020202020204" pitchFamily="34" charset="0"/>
              </a:rPr>
              <a:t>Natanael</a:t>
            </a:r>
            <a:r>
              <a:rPr lang="es-ES" sz="3200" dirty="0">
                <a:latin typeface="Arial" panose="020B0604020202020204" pitchFamily="34" charset="0"/>
                <a:cs typeface="Arial" panose="020B0604020202020204" pitchFamily="34" charset="0"/>
              </a:rPr>
              <a:t> y testificó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1:</a:t>
            </a:r>
            <a:r>
              <a:rPr lang="es-ES" sz="3200" dirty="0">
                <a:solidFill>
                  <a:srgbClr val="002060"/>
                </a:solidFill>
                <a:latin typeface="Arial" panose="020B0604020202020204" pitchFamily="34" charset="0"/>
                <a:cs typeface="Arial" panose="020B0604020202020204" pitchFamily="34" charset="0"/>
              </a:rPr>
              <a:t> 43 - 45</a:t>
            </a:r>
            <a:r>
              <a:rPr lang="es-ES" sz="3200" dirty="0">
                <a:latin typeface="Arial" panose="020B0604020202020204" pitchFamily="34" charset="0"/>
                <a:cs typeface="Arial" panose="020B0604020202020204" pitchFamily="34" charset="0"/>
              </a:rPr>
              <a:t>), </a:t>
            </a:r>
            <a:r>
              <a:rPr lang="es-ES" sz="3200" dirty="0" err="1">
                <a:latin typeface="Arial" panose="020B0604020202020204" pitchFamily="34" charset="0"/>
                <a:cs typeface="Arial" panose="020B0604020202020204" pitchFamily="34" charset="0"/>
              </a:rPr>
              <a:t>Natanael</a:t>
            </a:r>
            <a:r>
              <a:rPr lang="es-ES" sz="3200" dirty="0">
                <a:latin typeface="Arial" panose="020B0604020202020204" pitchFamily="34" charset="0"/>
                <a:cs typeface="Arial" panose="020B0604020202020204" pitchFamily="34" charset="0"/>
              </a:rPr>
              <a:t> respondió con cierto prejuicio, por lo que Felipe le dijo: “</a:t>
            </a:r>
            <a:r>
              <a:rPr lang="es-ES" sz="3200" dirty="0">
                <a:solidFill>
                  <a:srgbClr val="006600"/>
                </a:solidFill>
                <a:latin typeface="Arial" panose="020B0604020202020204" pitchFamily="34" charset="0"/>
                <a:cs typeface="Arial" panose="020B0604020202020204" pitchFamily="34" charset="0"/>
              </a:rPr>
              <a:t>ven y ve</a:t>
            </a:r>
            <a:r>
              <a:rPr lang="es-ES" sz="3200" dirty="0">
                <a:latin typeface="Arial" panose="020B0604020202020204" pitchFamily="34" charset="0"/>
                <a:cs typeface="Arial" panose="020B0604020202020204" pitchFamily="34" charset="0"/>
              </a:rPr>
              <a:t>” (</a:t>
            </a:r>
            <a:r>
              <a:rPr lang="es-ES" sz="3200" dirty="0">
                <a:solidFill>
                  <a:srgbClr val="002060"/>
                </a:solidFill>
                <a:latin typeface="Arial" panose="020B0604020202020204" pitchFamily="34" charset="0"/>
                <a:cs typeface="Arial" panose="020B0604020202020204" pitchFamily="34" charset="0"/>
              </a:rPr>
              <a:t>v. 46</a:t>
            </a:r>
            <a:r>
              <a:rPr lang="es-ES" sz="3200" dirty="0" smtClean="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3" y="2420782"/>
            <a:ext cx="587912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ANDRÉS Y FELIPE</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2</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4045507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FEEB177A-99C5-433E-859B-BCD53B4EC4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8">
            <a:extLst>
              <a:ext uri="{FF2B5EF4-FFF2-40B4-BE49-F238E27FC236}">
                <a16:creationId xmlns="" xmlns:a16="http://schemas.microsoft.com/office/drawing/2014/main" id="{63B3D325-BA5C-4182-B171-132E6C09BF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8D1CBA2C-5D8A-453B-A356-79F511FA7D34}"/>
              </a:ext>
            </a:extLst>
          </p:cNvPr>
          <p:cNvSpPr txBox="1"/>
          <p:nvPr/>
        </p:nvSpPr>
        <p:spPr>
          <a:xfrm>
            <a:off x="708040" y="3097669"/>
            <a:ext cx="8718596" cy="3375283"/>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2900" b="1" dirty="0" smtClean="0">
                <a:solidFill>
                  <a:srgbClr val="006666"/>
                </a:solidFill>
                <a:latin typeface="Arial" panose="020B0604020202020204" pitchFamily="34" charset="0"/>
                <a:cs typeface="Arial" panose="020B0604020202020204" pitchFamily="34" charset="0"/>
              </a:rPr>
              <a:t>La </a:t>
            </a:r>
            <a:r>
              <a:rPr lang="es-ES" sz="2900" b="1" dirty="0">
                <a:solidFill>
                  <a:srgbClr val="006666"/>
                </a:solidFill>
                <a:latin typeface="Arial" panose="020B0604020202020204" pitchFamily="34" charset="0"/>
                <a:cs typeface="Arial" panose="020B0604020202020204" pitchFamily="34" charset="0"/>
              </a:rPr>
              <a:t>amistad</a:t>
            </a:r>
            <a:r>
              <a:rPr lang="es-ES" sz="2900" dirty="0">
                <a:solidFill>
                  <a:srgbClr val="006666"/>
                </a:solidFill>
                <a:latin typeface="Arial" panose="020B0604020202020204" pitchFamily="34" charset="0"/>
                <a:cs typeface="Arial" panose="020B0604020202020204" pitchFamily="34" charset="0"/>
              </a:rPr>
              <a:t> </a:t>
            </a:r>
            <a:r>
              <a:rPr lang="es-ES" sz="2900" dirty="0">
                <a:latin typeface="Arial" panose="020B0604020202020204" pitchFamily="34" charset="0"/>
                <a:cs typeface="Arial" panose="020B0604020202020204" pitchFamily="34" charset="0"/>
              </a:rPr>
              <a:t>de </a:t>
            </a:r>
            <a:r>
              <a:rPr lang="es-ES" sz="2900" dirty="0" err="1">
                <a:latin typeface="Arial" panose="020B0604020202020204" pitchFamily="34" charset="0"/>
                <a:cs typeface="Arial" panose="020B0604020202020204" pitchFamily="34" charset="0"/>
              </a:rPr>
              <a:t>Natanael</a:t>
            </a:r>
            <a:r>
              <a:rPr lang="es-ES" sz="2900" dirty="0">
                <a:latin typeface="Arial" panose="020B0604020202020204" pitchFamily="34" charset="0"/>
                <a:cs typeface="Arial" panose="020B0604020202020204" pitchFamily="34" charset="0"/>
              </a:rPr>
              <a:t> con Felipe era más fuerte que sus prejuicios por lo que fue a ver a Jesús y su vida cambió  al descubrir que Jesús lo conocía sin haberlo visto (</a:t>
            </a:r>
            <a:r>
              <a:rPr lang="es-ES" sz="2900" b="1" dirty="0" err="1">
                <a:solidFill>
                  <a:srgbClr val="002060"/>
                </a:solidFill>
                <a:latin typeface="Arial" panose="020B0604020202020204" pitchFamily="34" charset="0"/>
                <a:cs typeface="Arial" panose="020B0604020202020204" pitchFamily="34" charset="0"/>
              </a:rPr>
              <a:t>Jn</a:t>
            </a:r>
            <a:r>
              <a:rPr lang="es-ES" sz="2900" b="1" dirty="0">
                <a:solidFill>
                  <a:srgbClr val="002060"/>
                </a:solidFill>
                <a:latin typeface="Arial" panose="020B0604020202020204" pitchFamily="34" charset="0"/>
                <a:cs typeface="Arial" panose="020B0604020202020204" pitchFamily="34" charset="0"/>
              </a:rPr>
              <a:t> 1:</a:t>
            </a:r>
            <a:r>
              <a:rPr lang="es-ES" sz="2900" dirty="0">
                <a:solidFill>
                  <a:srgbClr val="002060"/>
                </a:solidFill>
                <a:latin typeface="Arial" panose="020B0604020202020204" pitchFamily="34" charset="0"/>
                <a:cs typeface="Arial" panose="020B0604020202020204" pitchFamily="34" charset="0"/>
              </a:rPr>
              <a:t> 47</a:t>
            </a:r>
            <a:r>
              <a:rPr lang="es-ES" sz="2900" dirty="0">
                <a:latin typeface="Arial" panose="020B0604020202020204" pitchFamily="34" charset="0"/>
                <a:cs typeface="Arial" panose="020B0604020202020204" pitchFamily="34" charset="0"/>
              </a:rPr>
              <a:t>).</a:t>
            </a:r>
            <a:endParaRPr lang="es-PE" sz="2900" b="1" dirty="0">
              <a:latin typeface="Arial" panose="020B0604020202020204" pitchFamily="34" charset="0"/>
              <a:cs typeface="Arial" panose="020B0604020202020204" pitchFamily="34" charset="0"/>
            </a:endParaRPr>
          </a:p>
          <a:p>
            <a:pPr marL="457200" lvl="0" indent="-457200">
              <a:spcBef>
                <a:spcPts val="400"/>
              </a:spcBef>
              <a:buFont typeface="Wingdings" panose="05000000000000000000" pitchFamily="2" charset="2"/>
              <a:buChar char="Ø"/>
            </a:pPr>
            <a:r>
              <a:rPr lang="es-ES" sz="2900" b="1" dirty="0" smtClean="0">
                <a:solidFill>
                  <a:srgbClr val="CC3300"/>
                </a:solidFill>
                <a:latin typeface="Arial" panose="020B0604020202020204" pitchFamily="34" charset="0"/>
                <a:cs typeface="Arial" panose="020B0604020202020204" pitchFamily="34" charset="0"/>
              </a:rPr>
              <a:t>Andrés </a:t>
            </a:r>
            <a:r>
              <a:rPr lang="es-ES" sz="2900" b="1" dirty="0">
                <a:solidFill>
                  <a:srgbClr val="CC3300"/>
                </a:solidFill>
                <a:latin typeface="Arial" panose="020B0604020202020204" pitchFamily="34" charset="0"/>
                <a:cs typeface="Arial" panose="020B0604020202020204" pitchFamily="34" charset="0"/>
              </a:rPr>
              <a:t>y Felipe</a:t>
            </a:r>
            <a:r>
              <a:rPr lang="es-ES" sz="2900" dirty="0">
                <a:solidFill>
                  <a:srgbClr val="CC3300"/>
                </a:solidFill>
                <a:latin typeface="Arial" panose="020B0604020202020204" pitchFamily="34" charset="0"/>
                <a:cs typeface="Arial" panose="020B0604020202020204" pitchFamily="34" charset="0"/>
              </a:rPr>
              <a:t> </a:t>
            </a:r>
            <a:r>
              <a:rPr lang="es-ES" sz="2900" dirty="0">
                <a:latin typeface="Arial" panose="020B0604020202020204" pitchFamily="34" charset="0"/>
                <a:cs typeface="Arial" panose="020B0604020202020204" pitchFamily="34" charset="0"/>
              </a:rPr>
              <a:t>son modelos de testificación, contaron a otros sin temor al rechazo o la incredulidad.</a:t>
            </a:r>
            <a:endParaRPr lang="es-PE" sz="29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3" y="2420782"/>
            <a:ext cx="587912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ANDRÉS Y FELIPE</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2</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9370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rot="20410179">
            <a:off x="7243690" y="4356278"/>
            <a:ext cx="2925862" cy="2423234"/>
            <a:chOff x="10330029" y="3685530"/>
            <a:chExt cx="11325222" cy="8014054"/>
          </a:xfrm>
        </p:grpSpPr>
        <p:pic>
          <p:nvPicPr>
            <p:cNvPr id="5"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agen 9"/>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11" name="Imagen 10">
            <a:extLst>
              <a:ext uri="{FF2B5EF4-FFF2-40B4-BE49-F238E27FC236}">
                <a16:creationId xmlns="" xmlns:a16="http://schemas.microsoft.com/office/drawing/2014/main" id="{C3C12EFA-EC47-4AA8-8F62-42D37CED4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2" name="CuadroTexto 11">
            <a:extLst>
              <a:ext uri="{FF2B5EF4-FFF2-40B4-BE49-F238E27FC236}">
                <a16:creationId xmlns="" xmlns:a16="http://schemas.microsoft.com/office/drawing/2014/main" id="{4EFC31C1-40DF-47C8-841F-68139D317B3C}"/>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3" name="Imagen 12">
            <a:extLst>
              <a:ext uri="{FF2B5EF4-FFF2-40B4-BE49-F238E27FC236}">
                <a16:creationId xmlns="" xmlns:a16="http://schemas.microsoft.com/office/drawing/2014/main" id="{2B545E66-95AF-43F5-B7A6-449624BD9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5" name="CuadroTexto 14">
            <a:extLst>
              <a:ext uri="{FF2B5EF4-FFF2-40B4-BE49-F238E27FC236}">
                <a16:creationId xmlns="" xmlns:a16="http://schemas.microsoft.com/office/drawing/2014/main" id="{BFEC4D5E-6BAC-403D-A9D5-AB858C360D21}"/>
              </a:ext>
            </a:extLst>
          </p:cNvPr>
          <p:cNvSpPr txBox="1"/>
          <p:nvPr/>
        </p:nvSpPr>
        <p:spPr>
          <a:xfrm>
            <a:off x="688567" y="3186288"/>
            <a:ext cx="8508699" cy="2618666"/>
          </a:xfrm>
          <a:prstGeom prst="rect">
            <a:avLst/>
          </a:prstGeom>
          <a:noFill/>
        </p:spPr>
        <p:txBody>
          <a:bodyPr wrap="square" rtlCol="0">
            <a:spAutoFit/>
          </a:bodyPr>
          <a:lstStyle/>
          <a:p>
            <a:pPr marL="457200" lvl="0" indent="-457200">
              <a:spcBef>
                <a:spcPts val="500"/>
              </a:spcBef>
              <a:buFont typeface="Wingdings" panose="05000000000000000000" pitchFamily="2" charset="2"/>
              <a:buChar char="Ø"/>
            </a:pPr>
            <a:r>
              <a:rPr lang="es-ES" sz="3200" b="1" dirty="0">
                <a:solidFill>
                  <a:srgbClr val="CC3300"/>
                </a:solidFill>
                <a:latin typeface="Arial" panose="020B0604020202020204" pitchFamily="34" charset="0"/>
                <a:cs typeface="Arial" panose="020B0604020202020204" pitchFamily="34" charset="0"/>
              </a:rPr>
              <a:t>Nicodemo</a:t>
            </a:r>
            <a:r>
              <a:rPr lang="es-ES" sz="3200" dirty="0">
                <a:latin typeface="Arial" panose="020B0604020202020204" pitchFamily="34" charset="0"/>
                <a:cs typeface="Arial" panose="020B0604020202020204" pitchFamily="34" charset="0"/>
              </a:rPr>
              <a:t> era un maestro respetado en Israel y un acaudalado miembro del Sanedrín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1:</a:t>
            </a:r>
            <a:r>
              <a:rPr lang="es-ES" sz="3200" dirty="0">
                <a:solidFill>
                  <a:srgbClr val="002060"/>
                </a:solidFill>
                <a:latin typeface="Arial" panose="020B0604020202020204" pitchFamily="34" charset="0"/>
                <a:cs typeface="Arial" panose="020B0604020202020204" pitchFamily="34" charset="0"/>
              </a:rPr>
              <a:t> 1</a:t>
            </a:r>
            <a:r>
              <a:rPr lang="es-ES" sz="3200" dirty="0" smtClean="0">
                <a:latin typeface="Arial" panose="020B0604020202020204" pitchFamily="34" charset="0"/>
                <a:cs typeface="Arial" panose="020B0604020202020204" pitchFamily="34" charset="0"/>
              </a:rPr>
              <a:t>).</a:t>
            </a:r>
          </a:p>
          <a:p>
            <a:pPr marL="457200" lvl="0" indent="-457200">
              <a:spcBef>
                <a:spcPts val="500"/>
              </a:spcBef>
              <a:buFont typeface="Wingdings" panose="05000000000000000000" pitchFamily="2" charset="2"/>
              <a:buChar char="Ø"/>
            </a:pPr>
            <a:r>
              <a:rPr lang="es-ES" sz="3200" u="sng" dirty="0">
                <a:latin typeface="Arial" panose="020B0604020202020204" pitchFamily="34" charset="0"/>
                <a:cs typeface="Arial" panose="020B0604020202020204" pitchFamily="34" charset="0"/>
              </a:rPr>
              <a:t>I</a:t>
            </a:r>
            <a:r>
              <a:rPr lang="es-ES" sz="3200" u="sng" dirty="0" smtClean="0">
                <a:latin typeface="Arial" panose="020B0604020202020204" pitchFamily="34" charset="0"/>
                <a:cs typeface="Arial" panose="020B0604020202020204" pitchFamily="34" charset="0"/>
              </a:rPr>
              <a:t>ntrigado </a:t>
            </a:r>
            <a:r>
              <a:rPr lang="es-ES" sz="3200" u="sng" dirty="0">
                <a:latin typeface="Arial" panose="020B0604020202020204" pitchFamily="34" charset="0"/>
                <a:cs typeface="Arial" panose="020B0604020202020204" pitchFamily="34" charset="0"/>
              </a:rPr>
              <a:t>por </a:t>
            </a:r>
            <a:r>
              <a:rPr lang="es-ES" sz="3200" u="sng" dirty="0" smtClean="0">
                <a:latin typeface="Arial" panose="020B0604020202020204" pitchFamily="34" charset="0"/>
                <a:cs typeface="Arial" panose="020B0604020202020204" pitchFamily="34" charset="0"/>
              </a:rPr>
              <a:t>las obras de Jesús </a:t>
            </a:r>
            <a:r>
              <a:rPr lang="es-ES" sz="3200" u="sng" dirty="0">
                <a:latin typeface="Arial" panose="020B0604020202020204" pitchFamily="34" charset="0"/>
                <a:cs typeface="Arial" panose="020B0604020202020204" pitchFamily="34" charset="0"/>
              </a:rPr>
              <a:t>fue a buscarlo de noche</a:t>
            </a:r>
            <a:r>
              <a:rPr lang="es-ES" sz="3200" dirty="0">
                <a:latin typeface="Arial" panose="020B0604020202020204" pitchFamily="34" charset="0"/>
                <a:cs typeface="Arial" panose="020B0604020202020204" pitchFamily="34" charset="0"/>
              </a:rPr>
              <a:t>. </a:t>
            </a:r>
            <a:endParaRPr lang="es-PE" sz="3200" dirty="0">
              <a:latin typeface="Arial" panose="020B0604020202020204" pitchFamily="34" charset="0"/>
              <a:cs typeface="Arial" panose="020B0604020202020204" pitchFamily="34" charset="0"/>
            </a:endParaRPr>
          </a:p>
        </p:txBody>
      </p:sp>
      <p:sp>
        <p:nvSpPr>
          <p:cNvPr id="16"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Diagrama de flujo: proceso alternativo 12">
            <a:extLst>
              <a:ext uri="{FF2B5EF4-FFF2-40B4-BE49-F238E27FC236}">
                <a16:creationId xmlns="" xmlns:a16="http://schemas.microsoft.com/office/drawing/2014/main" id="{6C94A35E-8861-4F0C-AC20-058BDD14205F}"/>
              </a:ext>
            </a:extLst>
          </p:cNvPr>
          <p:cNvSpPr/>
          <p:nvPr/>
        </p:nvSpPr>
        <p:spPr>
          <a:xfrm>
            <a:off x="1453832" y="2420782"/>
            <a:ext cx="601228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NICODEMO</a:t>
            </a:r>
            <a:endParaRPr lang="es-PE" sz="2800" b="1" dirty="0">
              <a:solidFill>
                <a:srgbClr val="F2750E"/>
              </a:solidFill>
              <a:latin typeface="Cambria" panose="02040503050406030204" pitchFamily="18" charset="0"/>
              <a:ea typeface="Cambria" panose="02040503050406030204" pitchFamily="18" charset="0"/>
            </a:endParaRPr>
          </a:p>
        </p:txBody>
      </p:sp>
      <p:sp>
        <p:nvSpPr>
          <p:cNvPr id="21"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3.</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25" name="Imagen 24"/>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23" name="Imagen 2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26" name="CuadroTexto 25">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27" name="CuadroTexto 26">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40744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C3C12EFA-EC47-4AA8-8F62-42D37CED4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9">
            <a:extLst>
              <a:ext uri="{FF2B5EF4-FFF2-40B4-BE49-F238E27FC236}">
                <a16:creationId xmlns="" xmlns:a16="http://schemas.microsoft.com/office/drawing/2014/main" id="{4EFC31C1-40DF-47C8-841F-68139D317B3C}"/>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10">
            <a:extLst>
              <a:ext uri="{FF2B5EF4-FFF2-40B4-BE49-F238E27FC236}">
                <a16:creationId xmlns="" xmlns:a16="http://schemas.microsoft.com/office/drawing/2014/main" id="{2B545E66-95AF-43F5-B7A6-449624BD9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BFEC4D5E-6BAC-403D-A9D5-AB858C360D21}"/>
              </a:ext>
            </a:extLst>
          </p:cNvPr>
          <p:cNvSpPr txBox="1"/>
          <p:nvPr/>
        </p:nvSpPr>
        <p:spPr>
          <a:xfrm>
            <a:off x="688567" y="3186288"/>
            <a:ext cx="8508699" cy="2554545"/>
          </a:xfrm>
          <a:prstGeom prst="rect">
            <a:avLst/>
          </a:prstGeom>
          <a:noFill/>
        </p:spPr>
        <p:txBody>
          <a:bodyPr wrap="square" rtlCol="0">
            <a:spAutoFit/>
          </a:bodyPr>
          <a:lstStyle/>
          <a:p>
            <a:pPr marL="457200" lvl="0" indent="-457200">
              <a:spcBef>
                <a:spcPts val="500"/>
              </a:spcBef>
              <a:buFont typeface="Wingdings" panose="05000000000000000000" pitchFamily="2" charset="2"/>
              <a:buChar char="Ø"/>
            </a:pPr>
            <a:r>
              <a:rPr lang="es-ES" sz="3200" b="1" dirty="0" smtClean="0">
                <a:solidFill>
                  <a:srgbClr val="0000FF"/>
                </a:solidFill>
                <a:latin typeface="Arial" panose="020B0604020202020204" pitchFamily="34" charset="0"/>
                <a:cs typeface="Arial" panose="020B0604020202020204" pitchFamily="34" charset="0"/>
              </a:rPr>
              <a:t>Nicodemo </a:t>
            </a:r>
            <a:r>
              <a:rPr lang="es-ES" sz="3200" dirty="0">
                <a:latin typeface="Arial" panose="020B0604020202020204" pitchFamily="34" charset="0"/>
                <a:cs typeface="Arial" panose="020B0604020202020204" pitchFamily="34" charset="0"/>
              </a:rPr>
              <a:t>r</a:t>
            </a:r>
            <a:r>
              <a:rPr lang="es-ES" sz="3200" dirty="0" smtClean="0">
                <a:latin typeface="Arial" panose="020B0604020202020204" pitchFamily="34" charset="0"/>
                <a:cs typeface="Arial" panose="020B0604020202020204" pitchFamily="34" charset="0"/>
              </a:rPr>
              <a:t>econocía </a:t>
            </a:r>
            <a:r>
              <a:rPr lang="es-ES" sz="3200" dirty="0">
                <a:latin typeface="Arial" panose="020B0604020202020204" pitchFamily="34" charset="0"/>
                <a:cs typeface="Arial" panose="020B0604020202020204" pitchFamily="34" charset="0"/>
              </a:rPr>
              <a:t>que las obras de Jesús eran una señal de su origen divino “</a:t>
            </a:r>
            <a:r>
              <a:rPr lang="es-ES" sz="3200" dirty="0">
                <a:solidFill>
                  <a:srgbClr val="006600"/>
                </a:solidFill>
                <a:latin typeface="Arial" panose="020B0604020202020204" pitchFamily="34" charset="0"/>
                <a:cs typeface="Arial" panose="020B0604020202020204" pitchFamily="34" charset="0"/>
              </a:rPr>
              <a:t>Nadie puede hacer estas señales que tú haces</a:t>
            </a:r>
            <a:r>
              <a:rPr lang="es-ES" sz="3200" dirty="0">
                <a:latin typeface="Arial" panose="020B0604020202020204" pitchFamily="34" charset="0"/>
                <a:cs typeface="Arial" panose="020B0604020202020204" pitchFamily="34" charset="0"/>
              </a:rPr>
              <a:t>”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3:</a:t>
            </a:r>
            <a:r>
              <a:rPr lang="es-ES" sz="3200" dirty="0">
                <a:solidFill>
                  <a:srgbClr val="002060"/>
                </a:solidFill>
                <a:latin typeface="Arial" panose="020B0604020202020204" pitchFamily="34" charset="0"/>
                <a:cs typeface="Arial" panose="020B0604020202020204" pitchFamily="34" charset="0"/>
              </a:rPr>
              <a:t> 2</a:t>
            </a:r>
            <a:r>
              <a:rPr lang="es-ES" sz="3200" dirty="0">
                <a:latin typeface="Arial" panose="020B0604020202020204" pitchFamily="34" charset="0"/>
                <a:cs typeface="Arial" panose="020B0604020202020204" pitchFamily="34" charset="0"/>
              </a:rPr>
              <a:t>), </a:t>
            </a:r>
            <a:r>
              <a:rPr lang="es-ES" sz="3200" b="1" dirty="0">
                <a:latin typeface="Arial" panose="020B0604020202020204" pitchFamily="34" charset="0"/>
                <a:cs typeface="Arial" panose="020B0604020202020204" pitchFamily="34" charset="0"/>
              </a:rPr>
              <a:t>pero</a:t>
            </a:r>
            <a:r>
              <a:rPr lang="es-ES" sz="3200" dirty="0">
                <a:latin typeface="Arial" panose="020B0604020202020204" pitchFamily="34" charset="0"/>
                <a:cs typeface="Arial" panose="020B0604020202020204" pitchFamily="34" charset="0"/>
              </a:rPr>
              <a:t> no lo reconocía como el Cristo</a:t>
            </a:r>
            <a:r>
              <a:rPr lang="es-ES" sz="3200" dirty="0" smtClean="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2" y="2420782"/>
            <a:ext cx="601228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NICODEMO</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3.</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480553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C3C12EFA-EC47-4AA8-8F62-42D37CED4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9">
            <a:extLst>
              <a:ext uri="{FF2B5EF4-FFF2-40B4-BE49-F238E27FC236}">
                <a16:creationId xmlns="" xmlns:a16="http://schemas.microsoft.com/office/drawing/2014/main" id="{4EFC31C1-40DF-47C8-841F-68139D317B3C}"/>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10">
            <a:extLst>
              <a:ext uri="{FF2B5EF4-FFF2-40B4-BE49-F238E27FC236}">
                <a16:creationId xmlns="" xmlns:a16="http://schemas.microsoft.com/office/drawing/2014/main" id="{2B545E66-95AF-43F5-B7A6-449624BD9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BFEC4D5E-6BAC-403D-A9D5-AB858C360D21}"/>
              </a:ext>
            </a:extLst>
          </p:cNvPr>
          <p:cNvSpPr txBox="1"/>
          <p:nvPr/>
        </p:nvSpPr>
        <p:spPr>
          <a:xfrm>
            <a:off x="688567" y="3186288"/>
            <a:ext cx="8508699" cy="3039294"/>
          </a:xfrm>
          <a:prstGeom prst="rect">
            <a:avLst/>
          </a:prstGeom>
          <a:noFill/>
        </p:spPr>
        <p:txBody>
          <a:bodyPr wrap="square" rtlCol="0">
            <a:spAutoFit/>
          </a:bodyPr>
          <a:lstStyle/>
          <a:p>
            <a:pPr marL="457200" lvl="0" indent="-457200">
              <a:spcBef>
                <a:spcPts val="500"/>
              </a:spcBef>
              <a:buFont typeface="Wingdings" panose="05000000000000000000" pitchFamily="2" charset="2"/>
              <a:buChar char="Ø"/>
            </a:pPr>
            <a:r>
              <a:rPr lang="es-ES" sz="2900" b="1" dirty="0" smtClean="0">
                <a:solidFill>
                  <a:srgbClr val="CC0099"/>
                </a:solidFill>
                <a:latin typeface="Arial" panose="020B0604020202020204" pitchFamily="34" charset="0"/>
                <a:cs typeface="Arial" panose="020B0604020202020204" pitchFamily="34" charset="0"/>
              </a:rPr>
              <a:t>Jesús</a:t>
            </a:r>
            <a:r>
              <a:rPr lang="es-ES" sz="2900" b="1" dirty="0" smtClean="0">
                <a:latin typeface="Arial" panose="020B0604020202020204" pitchFamily="34" charset="0"/>
                <a:cs typeface="Arial" panose="020B0604020202020204" pitchFamily="34" charset="0"/>
              </a:rPr>
              <a:t> </a:t>
            </a:r>
            <a:r>
              <a:rPr lang="es-ES" sz="2900" dirty="0">
                <a:latin typeface="Arial" panose="020B0604020202020204" pitchFamily="34" charset="0"/>
                <a:cs typeface="Arial" panose="020B0604020202020204" pitchFamily="34" charset="0"/>
              </a:rPr>
              <a:t>que conoce el corazón de cada persona, vio el deseo de Nicodemo y fue directamente al asunto, y le dijo  “</a:t>
            </a:r>
            <a:r>
              <a:rPr lang="es-ES" sz="2900" dirty="0">
                <a:solidFill>
                  <a:srgbClr val="006600"/>
                </a:solidFill>
                <a:latin typeface="Arial" panose="020B0604020202020204" pitchFamily="34" charset="0"/>
                <a:cs typeface="Arial" panose="020B0604020202020204" pitchFamily="34" charset="0"/>
              </a:rPr>
              <a:t>el que no nace de nuevo no puede ver el reino de Dios</a:t>
            </a:r>
            <a:r>
              <a:rPr lang="es-ES" sz="2900" dirty="0">
                <a:latin typeface="Arial" panose="020B0604020202020204" pitchFamily="34" charset="0"/>
                <a:cs typeface="Arial" panose="020B0604020202020204" pitchFamily="34" charset="0"/>
              </a:rPr>
              <a:t>” (</a:t>
            </a:r>
            <a:r>
              <a:rPr lang="es-ES" sz="2900" b="1" dirty="0" err="1">
                <a:solidFill>
                  <a:srgbClr val="002060"/>
                </a:solidFill>
                <a:latin typeface="Arial" panose="020B0604020202020204" pitchFamily="34" charset="0"/>
                <a:cs typeface="Arial" panose="020B0604020202020204" pitchFamily="34" charset="0"/>
              </a:rPr>
              <a:t>Jn</a:t>
            </a:r>
            <a:r>
              <a:rPr lang="es-ES" sz="2900" b="1" dirty="0">
                <a:solidFill>
                  <a:srgbClr val="002060"/>
                </a:solidFill>
                <a:latin typeface="Arial" panose="020B0604020202020204" pitchFamily="34" charset="0"/>
                <a:cs typeface="Arial" panose="020B0604020202020204" pitchFamily="34" charset="0"/>
              </a:rPr>
              <a:t> 3:</a:t>
            </a:r>
            <a:r>
              <a:rPr lang="es-ES" sz="2900" dirty="0">
                <a:solidFill>
                  <a:srgbClr val="002060"/>
                </a:solidFill>
                <a:latin typeface="Arial" panose="020B0604020202020204" pitchFamily="34" charset="0"/>
                <a:cs typeface="Arial" panose="020B0604020202020204" pitchFamily="34" charset="0"/>
              </a:rPr>
              <a:t> 3</a:t>
            </a:r>
            <a:r>
              <a:rPr lang="es-ES" sz="2900" dirty="0" smtClean="0">
                <a:latin typeface="Arial" panose="020B0604020202020204" pitchFamily="34" charset="0"/>
                <a:cs typeface="Arial" panose="020B0604020202020204" pitchFamily="34" charset="0"/>
              </a:rPr>
              <a:t>).</a:t>
            </a:r>
          </a:p>
          <a:p>
            <a:pPr lvl="0">
              <a:spcBef>
                <a:spcPts val="500"/>
              </a:spcBef>
            </a:pPr>
            <a:endParaRPr lang="es-PE" sz="500" dirty="0">
              <a:latin typeface="Arial" panose="020B0604020202020204" pitchFamily="34" charset="0"/>
              <a:cs typeface="Arial" panose="020B0604020202020204" pitchFamily="34" charset="0"/>
            </a:endParaRPr>
          </a:p>
          <a:p>
            <a:pPr marL="457200" lvl="0" indent="0">
              <a:spcBef>
                <a:spcPts val="500"/>
              </a:spcBef>
              <a:buNone/>
            </a:pPr>
            <a:r>
              <a:rPr lang="es-ES" sz="2900" dirty="0">
                <a:latin typeface="Arial" panose="020B0604020202020204" pitchFamily="34" charset="0"/>
                <a:cs typeface="Arial" panose="020B0604020202020204" pitchFamily="34" charset="0"/>
              </a:rPr>
              <a:t>¿</a:t>
            </a:r>
            <a:r>
              <a:rPr lang="es-ES" sz="2900" i="1" dirty="0">
                <a:solidFill>
                  <a:srgbClr val="002060"/>
                </a:solidFill>
                <a:latin typeface="Arial" panose="020B0604020202020204" pitchFamily="34" charset="0"/>
                <a:cs typeface="Arial" panose="020B0604020202020204" pitchFamily="34" charset="0"/>
              </a:rPr>
              <a:t>Por qué crees que Jesús le dijo eso</a:t>
            </a:r>
            <a:r>
              <a:rPr lang="es-ES" sz="2900" dirty="0">
                <a:latin typeface="Arial" panose="020B0604020202020204" pitchFamily="34" charset="0"/>
                <a:cs typeface="Arial" panose="020B0604020202020204" pitchFamily="34" charset="0"/>
              </a:rPr>
              <a:t>? </a:t>
            </a:r>
            <a:endParaRPr lang="es-ES" sz="2900" dirty="0" smtClean="0">
              <a:latin typeface="Arial" panose="020B0604020202020204" pitchFamily="34" charset="0"/>
              <a:cs typeface="Arial" panose="020B0604020202020204" pitchFamily="34" charset="0"/>
            </a:endParaRPr>
          </a:p>
          <a:p>
            <a:pPr marL="457200" lvl="0" indent="0">
              <a:spcBef>
                <a:spcPts val="500"/>
              </a:spcBef>
              <a:buNone/>
            </a:pPr>
            <a:r>
              <a:rPr lang="es-ES" sz="2900" dirty="0" smtClean="0">
                <a:latin typeface="Arial" panose="020B0604020202020204" pitchFamily="34" charset="0"/>
                <a:cs typeface="Arial" panose="020B0604020202020204" pitchFamily="34" charset="0"/>
              </a:rPr>
              <a:t>¿</a:t>
            </a:r>
            <a:r>
              <a:rPr lang="es-ES" sz="2900" i="1" dirty="0">
                <a:solidFill>
                  <a:srgbClr val="002060"/>
                </a:solidFill>
                <a:latin typeface="Arial" panose="020B0604020202020204" pitchFamily="34" charset="0"/>
                <a:cs typeface="Arial" panose="020B0604020202020204" pitchFamily="34" charset="0"/>
              </a:rPr>
              <a:t>Para un judío quien debía convertirse</a:t>
            </a:r>
            <a:r>
              <a:rPr lang="es-ES" sz="2900" dirty="0" smtClean="0">
                <a:latin typeface="Arial" panose="020B0604020202020204" pitchFamily="34" charset="0"/>
                <a:cs typeface="Arial" panose="020B0604020202020204" pitchFamily="34" charset="0"/>
              </a:rPr>
              <a:t>?</a:t>
            </a:r>
            <a:endParaRPr lang="es-PE" sz="29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2" y="2420782"/>
            <a:ext cx="601228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NICODEMO</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3.</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282517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C3C12EFA-EC47-4AA8-8F62-42D37CED4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9">
            <a:extLst>
              <a:ext uri="{FF2B5EF4-FFF2-40B4-BE49-F238E27FC236}">
                <a16:creationId xmlns="" xmlns:a16="http://schemas.microsoft.com/office/drawing/2014/main" id="{4EFC31C1-40DF-47C8-841F-68139D317B3C}"/>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10">
            <a:extLst>
              <a:ext uri="{FF2B5EF4-FFF2-40B4-BE49-F238E27FC236}">
                <a16:creationId xmlns="" xmlns:a16="http://schemas.microsoft.com/office/drawing/2014/main" id="{2B545E66-95AF-43F5-B7A6-449624BD9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BFEC4D5E-6BAC-403D-A9D5-AB858C360D21}"/>
              </a:ext>
            </a:extLst>
          </p:cNvPr>
          <p:cNvSpPr txBox="1"/>
          <p:nvPr/>
        </p:nvSpPr>
        <p:spPr>
          <a:xfrm>
            <a:off x="688567" y="3186288"/>
            <a:ext cx="8508699" cy="3388107"/>
          </a:xfrm>
          <a:prstGeom prst="rect">
            <a:avLst/>
          </a:prstGeom>
          <a:noFill/>
        </p:spPr>
        <p:txBody>
          <a:bodyPr wrap="square" rtlCol="0">
            <a:spAutoFit/>
          </a:bodyPr>
          <a:lstStyle/>
          <a:p>
            <a:pPr marL="457200" lvl="0" indent="-457200">
              <a:spcBef>
                <a:spcPts val="500"/>
              </a:spcBef>
              <a:buFont typeface="Wingdings" panose="05000000000000000000" pitchFamily="2" charset="2"/>
              <a:buChar char="Ø"/>
            </a:pPr>
            <a:r>
              <a:rPr lang="es-ES" sz="3000" b="1" dirty="0" smtClean="0">
                <a:solidFill>
                  <a:srgbClr val="0070C0"/>
                </a:solidFill>
                <a:latin typeface="Arial" panose="020B0604020202020204" pitchFamily="34" charset="0"/>
                <a:cs typeface="Arial" panose="020B0604020202020204" pitchFamily="34" charset="0"/>
              </a:rPr>
              <a:t>La </a:t>
            </a:r>
            <a:r>
              <a:rPr lang="es-ES" sz="3000" b="1" dirty="0">
                <a:solidFill>
                  <a:srgbClr val="0070C0"/>
                </a:solidFill>
                <a:latin typeface="Arial" panose="020B0604020202020204" pitchFamily="34" charset="0"/>
                <a:cs typeface="Arial" panose="020B0604020202020204" pitchFamily="34" charset="0"/>
              </a:rPr>
              <a:t>entrevista</a:t>
            </a:r>
            <a:r>
              <a:rPr lang="es-ES" sz="3000" dirty="0">
                <a:solidFill>
                  <a:srgbClr val="0070C0"/>
                </a:solidFill>
                <a:latin typeface="Arial" panose="020B0604020202020204" pitchFamily="34" charset="0"/>
                <a:cs typeface="Arial" panose="020B0604020202020204" pitchFamily="34" charset="0"/>
              </a:rPr>
              <a:t> </a:t>
            </a:r>
            <a:r>
              <a:rPr lang="es-ES" sz="3000" dirty="0">
                <a:latin typeface="Arial" panose="020B0604020202020204" pitchFamily="34" charset="0"/>
                <a:cs typeface="Arial" panose="020B0604020202020204" pitchFamily="34" charset="0"/>
              </a:rPr>
              <a:t>nocturna de Nicodemo con Jesús no produjo sus frutos inmediatos, sino hasta después de la muerte de </a:t>
            </a:r>
            <a:r>
              <a:rPr lang="es-ES" sz="3000" dirty="0" smtClean="0">
                <a:latin typeface="Arial" panose="020B0604020202020204" pitchFamily="34" charset="0"/>
                <a:cs typeface="Arial" panose="020B0604020202020204" pitchFamily="34" charset="0"/>
              </a:rPr>
              <a:t>Jesús.</a:t>
            </a:r>
          </a:p>
          <a:p>
            <a:pPr marL="444500" lvl="0">
              <a:spcBef>
                <a:spcPts val="500"/>
              </a:spcBef>
            </a:pPr>
            <a:r>
              <a:rPr lang="es-ES" sz="3000" dirty="0" smtClean="0">
                <a:latin typeface="Arial" panose="020B0604020202020204" pitchFamily="34" charset="0"/>
                <a:cs typeface="Arial" panose="020B0604020202020204" pitchFamily="34" charset="0"/>
              </a:rPr>
              <a:t>“</a:t>
            </a:r>
            <a:r>
              <a:rPr lang="es-ES" sz="3000" dirty="0" smtClean="0">
                <a:solidFill>
                  <a:srgbClr val="006600"/>
                </a:solidFill>
                <a:latin typeface="Arial" panose="020B0604020202020204" pitchFamily="34" charset="0"/>
                <a:cs typeface="Arial" panose="020B0604020202020204" pitchFamily="34" charset="0"/>
              </a:rPr>
              <a:t>Vino también Nicodemo, el que antes había visto a Jesús de noche, trayendo un compuesto de mirra y de aloes, como cien libras</a:t>
            </a:r>
            <a:r>
              <a:rPr lang="es-ES" sz="3000" dirty="0" smtClean="0">
                <a:latin typeface="Arial" panose="020B0604020202020204" pitchFamily="34" charset="0"/>
                <a:cs typeface="Arial" panose="020B0604020202020204" pitchFamily="34" charset="0"/>
              </a:rPr>
              <a:t>” (</a:t>
            </a:r>
            <a:r>
              <a:rPr lang="es-ES" sz="3000" b="1" dirty="0" err="1" smtClean="0">
                <a:solidFill>
                  <a:srgbClr val="002060"/>
                </a:solidFill>
                <a:latin typeface="Arial" panose="020B0604020202020204" pitchFamily="34" charset="0"/>
                <a:cs typeface="Arial" panose="020B0604020202020204" pitchFamily="34" charset="0"/>
              </a:rPr>
              <a:t>Jn</a:t>
            </a:r>
            <a:r>
              <a:rPr lang="es-ES" sz="3000" b="1" dirty="0" smtClean="0">
                <a:solidFill>
                  <a:srgbClr val="002060"/>
                </a:solidFill>
                <a:latin typeface="Arial" panose="020B0604020202020204" pitchFamily="34" charset="0"/>
                <a:cs typeface="Arial" panose="020B0604020202020204" pitchFamily="34" charset="0"/>
              </a:rPr>
              <a:t> </a:t>
            </a:r>
            <a:r>
              <a:rPr lang="es-ES" sz="3000" b="1" dirty="0">
                <a:solidFill>
                  <a:srgbClr val="002060"/>
                </a:solidFill>
                <a:latin typeface="Arial" panose="020B0604020202020204" pitchFamily="34" charset="0"/>
                <a:cs typeface="Arial" panose="020B0604020202020204" pitchFamily="34" charset="0"/>
              </a:rPr>
              <a:t>19:</a:t>
            </a:r>
            <a:r>
              <a:rPr lang="es-ES" sz="3000" dirty="0">
                <a:solidFill>
                  <a:srgbClr val="002060"/>
                </a:solidFill>
                <a:latin typeface="Arial" panose="020B0604020202020204" pitchFamily="34" charset="0"/>
                <a:cs typeface="Arial" panose="020B0604020202020204" pitchFamily="34" charset="0"/>
              </a:rPr>
              <a:t> 39</a:t>
            </a:r>
            <a:r>
              <a:rPr lang="es-ES" sz="3000" dirty="0" smtClean="0">
                <a:latin typeface="Arial" panose="020B0604020202020204" pitchFamily="34" charset="0"/>
                <a:cs typeface="Arial" panose="020B0604020202020204" pitchFamily="34" charset="0"/>
              </a:rPr>
              <a:t>).</a:t>
            </a:r>
            <a:endParaRPr lang="es-PE" sz="30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2" y="2420782"/>
            <a:ext cx="601228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NICODEMO</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3.</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03666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CEA9CD7C-A8E9-4FCA-A336-78C578A1F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366" y="1648887"/>
            <a:ext cx="6247692" cy="5231530"/>
          </a:xfrm>
          <a:prstGeom prst="rect">
            <a:avLst/>
          </a:prstGeom>
        </p:spPr>
      </p:pic>
      <p:sp>
        <p:nvSpPr>
          <p:cNvPr id="8" name="CuadroTexto 7">
            <a:extLst>
              <a:ext uri="{FF2B5EF4-FFF2-40B4-BE49-F238E27FC236}">
                <a16:creationId xmlns="" xmlns:a16="http://schemas.microsoft.com/office/drawing/2014/main" id="{98E40DDF-4D8F-494B-9357-BBADF8597765}"/>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4" name="Imagen 13">
            <a:extLst>
              <a:ext uri="{FF2B5EF4-FFF2-40B4-BE49-F238E27FC236}">
                <a16:creationId xmlns="" xmlns:a16="http://schemas.microsoft.com/office/drawing/2014/main" id="{EF31C202-D706-4509-9A93-5D0909BCC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88" y="1726332"/>
            <a:ext cx="3361049" cy="869169"/>
          </a:xfrm>
          <a:prstGeom prst="rect">
            <a:avLst/>
          </a:prstGeom>
        </p:spPr>
      </p:pic>
      <p:sp>
        <p:nvSpPr>
          <p:cNvPr id="15" name="Cuadro de texto 2">
            <a:extLst>
              <a:ext uri="{FF2B5EF4-FFF2-40B4-BE49-F238E27FC236}">
                <a16:creationId xmlns="" xmlns:a16="http://schemas.microsoft.com/office/drawing/2014/main" id="{D51D5CDC-C2D9-42C2-827A-032F3F7646E7}"/>
              </a:ext>
            </a:extLst>
          </p:cNvPr>
          <p:cNvSpPr txBox="1">
            <a:spLocks noChangeArrowheads="1"/>
          </p:cNvSpPr>
          <p:nvPr/>
        </p:nvSpPr>
        <p:spPr bwMode="auto">
          <a:xfrm>
            <a:off x="4189094" y="1647013"/>
            <a:ext cx="4258220" cy="67140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rgbClr val="E62271"/>
                </a:solidFill>
                <a:effectLst/>
                <a:latin typeface="Calisto MT" panose="02040603050505030304" pitchFamily="18" charset="0"/>
                <a:ea typeface="Calibri" panose="020F0502020204030204" pitchFamily="34" charset="0"/>
                <a:cs typeface="Times New Roman" panose="02020603050405020304" pitchFamily="18" charset="0"/>
              </a:rPr>
              <a:t>¿Qué debo </a:t>
            </a:r>
            <a:r>
              <a:rPr lang="es-PE" sz="4400" b="1" i="1" dirty="0">
                <a:solidFill>
                  <a:srgbClr val="E62271"/>
                </a:solidFill>
                <a:latin typeface="Calisto MT" panose="02040603050505030304" pitchFamily="18" charset="0"/>
                <a:ea typeface="Calibri" panose="020F0502020204030204" pitchFamily="34" charset="0"/>
                <a:cs typeface="Times New Roman" panose="02020603050405020304" pitchFamily="18" charset="0"/>
              </a:rPr>
              <a:t>sentir</a:t>
            </a:r>
            <a:r>
              <a:rPr lang="es-PE" sz="4400" b="1" i="1" dirty="0">
                <a:solidFill>
                  <a:srgbClr val="E62271"/>
                </a:solidFill>
                <a:effectLst/>
                <a:latin typeface="Calisto MT" panose="02040603050505030304" pitchFamily="18" charset="0"/>
                <a:ea typeface="Calibri" panose="020F0502020204030204" pitchFamily="34" charset="0"/>
                <a:cs typeface="Times New Roman" panose="02020603050405020304" pitchFamily="18" charset="0"/>
              </a:rPr>
              <a:t>?</a:t>
            </a:r>
            <a:endParaRPr lang="es-PE" sz="2800" dirty="0">
              <a:solidFill>
                <a:srgbClr val="E6227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CuadroTexto 17">
            <a:extLst>
              <a:ext uri="{FF2B5EF4-FFF2-40B4-BE49-F238E27FC236}">
                <a16:creationId xmlns="" xmlns:a16="http://schemas.microsoft.com/office/drawing/2014/main" id="{BB7CD108-FCE4-4039-B4B0-0FC99AB0B3B7}"/>
              </a:ext>
            </a:extLst>
          </p:cNvPr>
          <p:cNvSpPr txBox="1"/>
          <p:nvPr/>
        </p:nvSpPr>
        <p:spPr>
          <a:xfrm>
            <a:off x="1077384" y="2745427"/>
            <a:ext cx="9114181" cy="4031873"/>
          </a:xfrm>
          <a:prstGeom prst="rect">
            <a:avLst/>
          </a:prstGeom>
          <a:noFill/>
        </p:spPr>
        <p:txBody>
          <a:bodyPr wrap="square" rtlCol="0">
            <a:spAutoFit/>
          </a:bodyPr>
          <a:lstStyle/>
          <a:p>
            <a:r>
              <a:rPr lang="es-ES" sz="3200" dirty="0">
                <a:solidFill>
                  <a:schemeClr val="tx1">
                    <a:lumMod val="95000"/>
                    <a:lumOff val="5000"/>
                  </a:schemeClr>
                </a:solidFill>
                <a:latin typeface="Arial" panose="020B0604020202020204" pitchFamily="34" charset="0"/>
                <a:cs typeface="Arial" panose="020B0604020202020204" pitchFamily="34" charset="0"/>
              </a:rPr>
              <a:t>¿Cuál es la razón por el que Dios llama a los creyentes a testificar al mundo?</a:t>
            </a:r>
          </a:p>
          <a:p>
            <a:r>
              <a:rPr lang="es-ES" sz="3200" dirty="0">
                <a:solidFill>
                  <a:schemeClr val="tx1">
                    <a:lumMod val="95000"/>
                    <a:lumOff val="5000"/>
                  </a:schemeClr>
                </a:solidFill>
                <a:latin typeface="Arial" panose="020B0604020202020204" pitchFamily="34" charset="0"/>
                <a:cs typeface="Arial" panose="020B0604020202020204" pitchFamily="34" charset="0"/>
              </a:rPr>
              <a:t>¿Qué motivos tuvieron Andrés y Felipe para testificar de Jesús?</a:t>
            </a:r>
          </a:p>
          <a:p>
            <a:r>
              <a:rPr lang="es-ES" sz="3200" dirty="0">
                <a:solidFill>
                  <a:schemeClr val="tx1">
                    <a:lumMod val="95000"/>
                    <a:lumOff val="5000"/>
                  </a:schemeClr>
                </a:solidFill>
                <a:latin typeface="Arial" panose="020B0604020202020204" pitchFamily="34" charset="0"/>
                <a:cs typeface="Arial" panose="020B0604020202020204" pitchFamily="34" charset="0"/>
              </a:rPr>
              <a:t>¿Cuál sería la aplicación del texto ‘el que no nace de nuevo no puede ver el reino de Dios’ si uno ya es bautizado?</a:t>
            </a:r>
          </a:p>
          <a:p>
            <a:endParaRPr lang="es-ES" sz="32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2" name="Imagen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1992959" y="1007989"/>
            <a:ext cx="2093770" cy="371953"/>
          </a:xfrm>
          <a:prstGeom prst="rect">
            <a:avLst/>
          </a:prstGeom>
        </p:spPr>
      </p:pic>
      <p:pic>
        <p:nvPicPr>
          <p:cNvPr id="11" name="Imagen 10"/>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7" name="Imagen 16">
            <a:extLst>
              <a:ext uri="{FF2B5EF4-FFF2-40B4-BE49-F238E27FC236}">
                <a16:creationId xmlns="" xmlns:a16="http://schemas.microsoft.com/office/drawing/2014/main" id="{A6585578-3218-4AEC-B3A2-0A53056751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sp>
        <p:nvSpPr>
          <p:cNvPr id="13" name="CuadroTexto 12">
            <a:extLst>
              <a:ext uri="{FF2B5EF4-FFF2-40B4-BE49-F238E27FC236}">
                <a16:creationId xmlns="" xmlns:a16="http://schemas.microsoft.com/office/drawing/2014/main" id="{FF9104F6-60AF-4F3B-B345-9CABC6805806}"/>
              </a:ext>
            </a:extLst>
          </p:cNvPr>
          <p:cNvSpPr txBox="1"/>
          <p:nvPr/>
        </p:nvSpPr>
        <p:spPr>
          <a:xfrm>
            <a:off x="1978629" y="339765"/>
            <a:ext cx="1859933" cy="707886"/>
          </a:xfrm>
          <a:prstGeom prst="rect">
            <a:avLst/>
          </a:prstGeom>
          <a:noFill/>
        </p:spPr>
        <p:txBody>
          <a:bodyPr wrap="square" rtlCol="0">
            <a:spAutoFit/>
          </a:bodyPr>
          <a:lstStyle/>
          <a:p>
            <a:pPr algn="ctr"/>
            <a:r>
              <a:rPr lang="es-ES" sz="1600" b="1" dirty="0" smtClean="0">
                <a:solidFill>
                  <a:srgbClr val="F2750E"/>
                </a:solidFill>
                <a:latin typeface="Algerian" panose="04020705040A02060702" pitchFamily="82" charset="0"/>
              </a:rPr>
              <a:t>EL LIBRO DE</a:t>
            </a:r>
            <a:endParaRPr lang="es-ES" sz="1600" b="1" dirty="0">
              <a:solidFill>
                <a:srgbClr val="F2750E"/>
              </a:solidFill>
              <a:latin typeface="Algerian" panose="04020705040A02060702" pitchFamily="82" charset="0"/>
            </a:endParaRPr>
          </a:p>
          <a:p>
            <a:pPr algn="ctr"/>
            <a:r>
              <a:rPr lang="es-ES" sz="2400" b="1" dirty="0" smtClean="0">
                <a:solidFill>
                  <a:srgbClr val="F2750E"/>
                </a:solidFill>
                <a:latin typeface="Algerian" panose="04020705040A02060702" pitchFamily="82" charset="0"/>
              </a:rPr>
              <a:t>SALMOS</a:t>
            </a:r>
            <a:endParaRPr lang="es-ES" sz="24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63594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 xmlns:a16="http://schemas.microsoft.com/office/drawing/2014/main" id="{A5A94B4F-DA80-47F3-93D9-95566B746B94}"/>
              </a:ext>
            </a:extLst>
          </p:cNvPr>
          <p:cNvSpPr txBox="1"/>
          <p:nvPr/>
        </p:nvSpPr>
        <p:spPr>
          <a:xfrm>
            <a:off x="8905875" y="6337628"/>
            <a:ext cx="2539587" cy="400110"/>
          </a:xfrm>
          <a:prstGeom prst="rect">
            <a:avLst/>
          </a:prstGeom>
          <a:noFill/>
        </p:spPr>
        <p:txBody>
          <a:bodyPr wrap="square" rtlCol="0">
            <a:spAutoFit/>
          </a:bodyPr>
          <a:lstStyle/>
          <a:p>
            <a:r>
              <a:rPr lang="es-ES" sz="2000" b="1" dirty="0">
                <a:solidFill>
                  <a:srgbClr val="002060"/>
                </a:solidFill>
                <a:latin typeface="Calisto MT" panose="02040603050505030304" pitchFamily="18" charset="0"/>
              </a:rPr>
              <a:t>Pr. Enoc Ruiz Ginez</a:t>
            </a:r>
            <a:endParaRPr lang="es-PE" sz="2000" b="1" dirty="0">
              <a:solidFill>
                <a:srgbClr val="002060"/>
              </a:solidFill>
              <a:latin typeface="Calisto MT" panose="02040603050505030304" pitchFamily="18" charset="0"/>
            </a:endParaRPr>
          </a:p>
        </p:txBody>
      </p:sp>
      <p:pic>
        <p:nvPicPr>
          <p:cNvPr id="12" name="Imagen 11">
            <a:extLst>
              <a:ext uri="{FF2B5EF4-FFF2-40B4-BE49-F238E27FC236}">
                <a16:creationId xmlns="" xmlns:a16="http://schemas.microsoft.com/office/drawing/2014/main" id="{A613472C-A40D-4B81-A796-B6A8DC0B8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54" y="1590444"/>
            <a:ext cx="3328598" cy="1011468"/>
          </a:xfrm>
          <a:prstGeom prst="rect">
            <a:avLst/>
          </a:prstGeom>
        </p:spPr>
      </p:pic>
      <p:sp>
        <p:nvSpPr>
          <p:cNvPr id="13" name="Cuadro de texto 2">
            <a:extLst>
              <a:ext uri="{FF2B5EF4-FFF2-40B4-BE49-F238E27FC236}">
                <a16:creationId xmlns="" xmlns:a16="http://schemas.microsoft.com/office/drawing/2014/main" id="{9D32AE90-9A3F-42B3-9347-2A5C6ABEC3BB}"/>
              </a:ext>
            </a:extLst>
          </p:cNvPr>
          <p:cNvSpPr txBox="1">
            <a:spLocks noChangeArrowheads="1"/>
          </p:cNvSpPr>
          <p:nvPr/>
        </p:nvSpPr>
        <p:spPr bwMode="auto">
          <a:xfrm>
            <a:off x="4341493" y="1637947"/>
            <a:ext cx="4236449" cy="671407"/>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rgbClr val="9D0720"/>
                </a:solidFill>
                <a:effectLst/>
                <a:latin typeface="Calisto MT" panose="02040603050505030304" pitchFamily="18" charset="0"/>
                <a:ea typeface="Calibri" panose="020F0502020204030204" pitchFamily="34" charset="0"/>
                <a:cs typeface="Times New Roman" panose="02020603050405020304" pitchFamily="18" charset="0"/>
              </a:rPr>
              <a:t>¿Qué debo </a:t>
            </a:r>
            <a:r>
              <a:rPr lang="es-PE" sz="4400" b="1" i="1" dirty="0">
                <a:solidFill>
                  <a:srgbClr val="9D0720"/>
                </a:solidFill>
                <a:latin typeface="Calisto MT" panose="02040603050505030304" pitchFamily="18" charset="0"/>
                <a:ea typeface="Calibri" panose="020F0502020204030204" pitchFamily="34" charset="0"/>
                <a:cs typeface="Times New Roman" panose="02020603050405020304" pitchFamily="18" charset="0"/>
              </a:rPr>
              <a:t>hacer</a:t>
            </a:r>
            <a:r>
              <a:rPr lang="es-PE" sz="4400" b="1" i="1" dirty="0">
                <a:solidFill>
                  <a:srgbClr val="9D0720"/>
                </a:solidFill>
                <a:effectLst/>
                <a:latin typeface="Calisto MT" panose="02040603050505030304" pitchFamily="18" charset="0"/>
                <a:ea typeface="Calibri" panose="020F0502020204030204" pitchFamily="34" charset="0"/>
                <a:cs typeface="Times New Roman" panose="02020603050405020304" pitchFamily="18" charset="0"/>
              </a:rPr>
              <a:t>?</a:t>
            </a:r>
            <a:endParaRPr lang="es-PE" sz="2800" dirty="0">
              <a:solidFill>
                <a:srgbClr val="9D072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Y dígame ¿qué se supone que debo hacer? | Grandes Pymes">
            <a:extLst>
              <a:ext uri="{FF2B5EF4-FFF2-40B4-BE49-F238E27FC236}">
                <a16:creationId xmlns="" xmlns:a16="http://schemas.microsoft.com/office/drawing/2014/main" id="{454B2F21-B121-4764-AFDA-9B89A40D9BB0}"/>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2626" b="91392" l="19193" r="79654">
                        <a14:foregroundMark x1="34267" y1="33859" x2="34267" y2="33859"/>
                        <a14:foregroundMark x1="38797" y1="21808" x2="38797" y2="21808"/>
                        <a14:foregroundMark x1="33773" y1="19656" x2="24300" y2="34864"/>
                        <a14:foregroundMark x1="37974" y1="32712" x2="42586" y2="53515"/>
                        <a14:foregroundMark x1="32208" y1="11765" x2="40774" y2="12912"/>
                        <a14:foregroundMark x1="40774" y1="12912" x2="41021" y2="12626"/>
                        <a14:foregroundMark x1="22241" y1="29555" x2="21829" y2="45050"/>
                        <a14:foregroundMark x1="21829" y1="45050" x2="20923" y2="52798"/>
                        <a14:foregroundMark x1="20923" y1="52798" x2="21252" y2="57819"/>
                        <a14:foregroundMark x1="26524" y1="43615" x2="27018" y2="58250"/>
                        <a14:foregroundMark x1="19193" y1="48637" x2="19193" y2="48637"/>
                        <a14:foregroundMark x1="55766" y1="87231" x2="61203" y2="87374"/>
                        <a14:foregroundMark x1="57990" y1="91392" x2="57990" y2="91392"/>
                        <a14:foregroundMark x1="68204" y1="23673" x2="68204" y2="23673"/>
                        <a14:foregroundMark x1="69852" y1="23386" x2="71499" y2="25968"/>
                        <a14:foregroundMark x1="68699" y1="21664" x2="68699" y2="21664"/>
                        <a14:foregroundMark x1="68122" y1="21377" x2="68122" y2="21377"/>
                        <a14:foregroundMark x1="67051" y1="21951" x2="67051" y2="21951"/>
                        <a14:foregroundMark x1="67216" y1="21521" x2="67216" y2="21521"/>
                        <a14:foregroundMark x1="70346" y1="22382" x2="70346" y2="22382"/>
                        <a14:foregroundMark x1="71005" y1="23099" x2="71005" y2="23099"/>
                        <a14:foregroundMark x1="71499" y1="23242" x2="71499" y2="23242"/>
                        <a14:foregroundMark x1="69522" y1="21521" x2="69522" y2="21521"/>
                        <a14:foregroundMark x1="70264" y1="22382" x2="70264" y2="22382"/>
                        <a14:foregroundMark x1="70016" y1="22382" x2="70016" y2="22382"/>
                        <a14:foregroundMark x1="70840" y1="22382" x2="70840" y2="22382"/>
                        <a14:foregroundMark x1="70099" y1="21808" x2="70099" y2="21808"/>
                        <a14:foregroundMark x1="66722" y1="21664" x2="66722" y2="21664"/>
                        <a14:foregroundMark x1="66392" y1="21664" x2="66392" y2="21664"/>
                        <a14:foregroundMark x1="67628" y1="21377" x2="67628" y2="21377"/>
                        <a14:foregroundMark x1="68699" y1="21234" x2="68699" y2="21234"/>
                        <a14:foregroundMark x1="69275" y1="21377" x2="69275" y2="21377"/>
                        <a14:foregroundMark x1="69852" y1="21664" x2="69852" y2="21664"/>
                        <a14:foregroundMark x1="67298" y1="21521" x2="67298" y2="21521"/>
                        <a14:foregroundMark x1="76606" y1="74319" x2="76606" y2="74319"/>
                        <a14:foregroundMark x1="79654" y1="73458" x2="79654" y2="73458"/>
                        <a14:backgroundMark x1="66310" y1="21234" x2="66310" y2="21234"/>
                        <a14:backgroundMark x1="40198" y1="84362" x2="40198" y2="84362"/>
                        <a14:backgroundMark x1="31713" y1="80918" x2="31713" y2="80918"/>
                      </a14:backgroundRemoval>
                    </a14:imgEffect>
                  </a14:imgLayer>
                </a14:imgProps>
              </a:ext>
              <a:ext uri="{28A0092B-C50C-407E-A947-70E740481C1C}">
                <a14:useLocalDpi xmlns:a14="http://schemas.microsoft.com/office/drawing/2010/main" val="0"/>
              </a:ext>
            </a:extLst>
          </a:blip>
          <a:srcRect l="18209" t="8089" r="19088" b="5835"/>
          <a:stretch/>
        </p:blipFill>
        <p:spPr bwMode="auto">
          <a:xfrm rot="925058">
            <a:off x="8274228" y="2798728"/>
            <a:ext cx="3242256" cy="255538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 xmlns:a16="http://schemas.microsoft.com/office/drawing/2014/main" id="{BFEC4D5E-6BAC-403D-A9D5-AB858C360D21}"/>
              </a:ext>
            </a:extLst>
          </p:cNvPr>
          <p:cNvSpPr txBox="1"/>
          <p:nvPr/>
        </p:nvSpPr>
        <p:spPr>
          <a:xfrm>
            <a:off x="923924" y="2880037"/>
            <a:ext cx="7802825" cy="3308983"/>
          </a:xfrm>
          <a:prstGeom prst="rect">
            <a:avLst/>
          </a:prstGeom>
          <a:noFill/>
        </p:spPr>
        <p:txBody>
          <a:bodyPr wrap="square" rtlCol="0">
            <a:spAutoFit/>
          </a:bodyPr>
          <a:lstStyle/>
          <a:p>
            <a:pPr marL="541338" lvl="0" indent="-541338">
              <a:lnSpc>
                <a:spcPct val="107000"/>
              </a:lnSpc>
              <a:spcAft>
                <a:spcPts val="600"/>
              </a:spcAft>
              <a:buFont typeface="Symbol" panose="05050102010706020507" pitchFamily="18" charset="2"/>
              <a:buBlip>
                <a:blip r:embed="rId5">
                  <a:extLst/>
                </a:blip>
              </a:buBlip>
            </a:pPr>
            <a:r>
              <a:rPr lang="es-ES" sz="3100" b="1" dirty="0" smtClean="0">
                <a:solidFill>
                  <a:schemeClr val="tx1">
                    <a:lumMod val="95000"/>
                    <a:lumOff val="5000"/>
                  </a:schemeClr>
                </a:solidFill>
                <a:latin typeface="Arial" panose="020B0604020202020204" pitchFamily="34" charset="0"/>
                <a:cs typeface="Arial" panose="020B0604020202020204" pitchFamily="34" charset="0"/>
              </a:rPr>
              <a:t>DECIDE </a:t>
            </a:r>
            <a:r>
              <a:rPr lang="es-ES" sz="3100" dirty="0">
                <a:solidFill>
                  <a:schemeClr val="tx1">
                    <a:lumMod val="95000"/>
                    <a:lumOff val="5000"/>
                  </a:schemeClr>
                </a:solidFill>
                <a:latin typeface="Arial" panose="020B0604020202020204" pitchFamily="34" charset="0"/>
                <a:cs typeface="Arial" panose="020B0604020202020204" pitchFamily="34" charset="0"/>
              </a:rPr>
              <a:t>testificar mas de lo que Dios ha hecho y esta haciendo en tu </a:t>
            </a:r>
            <a:r>
              <a:rPr lang="es-ES" sz="3100" dirty="0" smtClean="0">
                <a:solidFill>
                  <a:schemeClr val="tx1">
                    <a:lumMod val="95000"/>
                    <a:lumOff val="5000"/>
                  </a:schemeClr>
                </a:solidFill>
                <a:latin typeface="Arial" panose="020B0604020202020204" pitchFamily="34" charset="0"/>
                <a:cs typeface="Arial" panose="020B0604020202020204" pitchFamily="34" charset="0"/>
              </a:rPr>
              <a:t>vida.</a:t>
            </a:r>
          </a:p>
          <a:p>
            <a:pPr marL="541338" lvl="0" indent="-541338">
              <a:lnSpc>
                <a:spcPct val="107000"/>
              </a:lnSpc>
              <a:spcAft>
                <a:spcPts val="600"/>
              </a:spcAft>
              <a:buFont typeface="Symbol" panose="05050102010706020507" pitchFamily="18" charset="2"/>
              <a:buBlip>
                <a:blip r:embed="rId5">
                  <a:extLst/>
                </a:blip>
              </a:buBlip>
            </a:pPr>
            <a:r>
              <a:rPr lang="es-ES" sz="3100" b="1" dirty="0" smtClean="0">
                <a:solidFill>
                  <a:schemeClr val="tx1">
                    <a:lumMod val="95000"/>
                    <a:lumOff val="5000"/>
                  </a:schemeClr>
                </a:solidFill>
                <a:latin typeface="Arial" panose="020B0604020202020204" pitchFamily="34" charset="0"/>
                <a:cs typeface="Arial" panose="020B0604020202020204" pitchFamily="34" charset="0"/>
              </a:rPr>
              <a:t>COMPARTE </a:t>
            </a:r>
            <a:r>
              <a:rPr lang="es-ES" sz="3100" dirty="0" smtClean="0">
                <a:solidFill>
                  <a:schemeClr val="tx1">
                    <a:lumMod val="95000"/>
                    <a:lumOff val="5000"/>
                  </a:schemeClr>
                </a:solidFill>
                <a:latin typeface="Arial" panose="020B0604020202020204" pitchFamily="34" charset="0"/>
                <a:cs typeface="Arial" panose="020B0604020202020204" pitchFamily="34" charset="0"/>
              </a:rPr>
              <a:t> </a:t>
            </a:r>
            <a:r>
              <a:rPr lang="es-ES" sz="3100" dirty="0">
                <a:solidFill>
                  <a:schemeClr val="tx1">
                    <a:lumMod val="95000"/>
                    <a:lumOff val="5000"/>
                  </a:schemeClr>
                </a:solidFill>
                <a:latin typeface="Arial" panose="020B0604020202020204" pitchFamily="34" charset="0"/>
                <a:cs typeface="Arial" panose="020B0604020202020204" pitchFamily="34" charset="0"/>
              </a:rPr>
              <a:t>con otros lo que has aprendido de la lección de esta </a:t>
            </a:r>
            <a:r>
              <a:rPr lang="es-ES" sz="3100" dirty="0" smtClean="0">
                <a:solidFill>
                  <a:schemeClr val="tx1">
                    <a:lumMod val="95000"/>
                    <a:lumOff val="5000"/>
                  </a:schemeClr>
                </a:solidFill>
                <a:latin typeface="Arial" panose="020B0604020202020204" pitchFamily="34" charset="0"/>
                <a:cs typeface="Arial" panose="020B0604020202020204" pitchFamily="34" charset="0"/>
              </a:rPr>
              <a:t>semana.</a:t>
            </a:r>
          </a:p>
          <a:p>
            <a:pPr marL="541338" lvl="0" indent="-541338">
              <a:lnSpc>
                <a:spcPct val="107000"/>
              </a:lnSpc>
              <a:spcAft>
                <a:spcPts val="600"/>
              </a:spcAft>
              <a:buFont typeface="Symbol" panose="05050102010706020507" pitchFamily="18" charset="2"/>
              <a:buBlip>
                <a:blip r:embed="rId5">
                  <a:extLst/>
                </a:blip>
              </a:buBlip>
            </a:pPr>
            <a:r>
              <a:rPr lang="es-ES" sz="3100" b="1" dirty="0" smtClean="0">
                <a:solidFill>
                  <a:schemeClr val="tx1">
                    <a:lumMod val="95000"/>
                    <a:lumOff val="5000"/>
                  </a:schemeClr>
                </a:solidFill>
                <a:latin typeface="Arial" panose="020B0604020202020204" pitchFamily="34" charset="0"/>
                <a:cs typeface="Arial" panose="020B0604020202020204" pitchFamily="34" charset="0"/>
              </a:rPr>
              <a:t>NO </a:t>
            </a:r>
            <a:r>
              <a:rPr lang="es-ES" sz="3100" b="1" dirty="0">
                <a:solidFill>
                  <a:schemeClr val="tx1">
                    <a:lumMod val="95000"/>
                    <a:lumOff val="5000"/>
                  </a:schemeClr>
                </a:solidFill>
                <a:latin typeface="Arial" panose="020B0604020202020204" pitchFamily="34" charset="0"/>
                <a:cs typeface="Arial" panose="020B0604020202020204" pitchFamily="34" charset="0"/>
              </a:rPr>
              <a:t>DEJES</a:t>
            </a:r>
            <a:r>
              <a:rPr lang="es-ES" sz="3100" dirty="0">
                <a:solidFill>
                  <a:schemeClr val="tx1">
                    <a:lumMod val="95000"/>
                    <a:lumOff val="5000"/>
                  </a:schemeClr>
                </a:solidFill>
                <a:latin typeface="Arial" panose="020B0604020202020204" pitchFamily="34" charset="0"/>
                <a:cs typeface="Arial" panose="020B0604020202020204" pitchFamily="34" charset="0"/>
              </a:rPr>
              <a:t> de fortalecer el hábito de leer cada día tu Biblia y tu </a:t>
            </a:r>
            <a:r>
              <a:rPr lang="es-ES" sz="3100">
                <a:solidFill>
                  <a:schemeClr val="tx1">
                    <a:lumMod val="95000"/>
                    <a:lumOff val="5000"/>
                  </a:schemeClr>
                </a:solidFill>
                <a:latin typeface="Arial" panose="020B0604020202020204" pitchFamily="34" charset="0"/>
                <a:cs typeface="Arial" panose="020B0604020202020204" pitchFamily="34" charset="0"/>
              </a:rPr>
              <a:t>lección</a:t>
            </a:r>
            <a:r>
              <a:rPr lang="es-ES" sz="3100" smtClean="0">
                <a:solidFill>
                  <a:schemeClr val="tx1">
                    <a:lumMod val="95000"/>
                    <a:lumOff val="5000"/>
                  </a:schemeClr>
                </a:solidFill>
                <a:latin typeface="Arial" panose="020B0604020202020204" pitchFamily="34" charset="0"/>
                <a:cs typeface="Arial" panose="020B0604020202020204" pitchFamily="34" charset="0"/>
              </a:rPr>
              <a:t>.</a:t>
            </a:r>
            <a:endParaRPr lang="es-PE" sz="31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5" name="Imagen 1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1992959" y="1007989"/>
            <a:ext cx="2093770" cy="371953"/>
          </a:xfrm>
          <a:prstGeom prst="rect">
            <a:avLst/>
          </a:prstGeom>
        </p:spPr>
      </p:pic>
      <p:pic>
        <p:nvPicPr>
          <p:cNvPr id="11" name="Imagen 10"/>
          <p:cNvPicPr>
            <a:picLocks noChangeAspect="1"/>
          </p:cNvPicPr>
          <p:nvPr/>
        </p:nvPicPr>
        <p:blipFill rotWithShape="1">
          <a:blip r:embed="rId8">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4" name="Imagen 13">
            <a:extLst>
              <a:ext uri="{FF2B5EF4-FFF2-40B4-BE49-F238E27FC236}">
                <a16:creationId xmlns="" xmlns:a16="http://schemas.microsoft.com/office/drawing/2014/main" id="{A6585578-3218-4AEC-B3A2-0A5305675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sp>
        <p:nvSpPr>
          <p:cNvPr id="16" name="CuadroTexto 15">
            <a:extLst>
              <a:ext uri="{FF2B5EF4-FFF2-40B4-BE49-F238E27FC236}">
                <a16:creationId xmlns="" xmlns:a16="http://schemas.microsoft.com/office/drawing/2014/main" id="{FF9104F6-60AF-4F3B-B345-9CABC6805806}"/>
              </a:ext>
            </a:extLst>
          </p:cNvPr>
          <p:cNvSpPr txBox="1"/>
          <p:nvPr/>
        </p:nvSpPr>
        <p:spPr>
          <a:xfrm>
            <a:off x="1978629" y="339765"/>
            <a:ext cx="1859933" cy="707886"/>
          </a:xfrm>
          <a:prstGeom prst="rect">
            <a:avLst/>
          </a:prstGeom>
          <a:noFill/>
        </p:spPr>
        <p:txBody>
          <a:bodyPr wrap="square" rtlCol="0">
            <a:spAutoFit/>
          </a:bodyPr>
          <a:lstStyle/>
          <a:p>
            <a:pPr algn="ctr"/>
            <a:r>
              <a:rPr lang="es-ES" sz="1600" b="1" dirty="0" smtClean="0">
                <a:solidFill>
                  <a:srgbClr val="F2750E"/>
                </a:solidFill>
                <a:latin typeface="Algerian" panose="04020705040A02060702" pitchFamily="82" charset="0"/>
              </a:rPr>
              <a:t>EL LIBRO DE</a:t>
            </a:r>
            <a:endParaRPr lang="es-ES" sz="1600" b="1" dirty="0">
              <a:solidFill>
                <a:srgbClr val="F2750E"/>
              </a:solidFill>
              <a:latin typeface="Algerian" panose="04020705040A02060702" pitchFamily="82" charset="0"/>
            </a:endParaRPr>
          </a:p>
          <a:p>
            <a:pPr algn="ctr"/>
            <a:r>
              <a:rPr lang="es-ES" sz="2400" b="1" dirty="0" smtClean="0">
                <a:solidFill>
                  <a:srgbClr val="F2750E"/>
                </a:solidFill>
                <a:latin typeface="Algerian" panose="04020705040A02060702" pitchFamily="82" charset="0"/>
              </a:rPr>
              <a:t>SALMOS</a:t>
            </a:r>
            <a:endParaRPr lang="es-ES" sz="24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65623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5BBE4AF8-81DC-4674-838F-DAD51E048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686" y="1787525"/>
            <a:ext cx="4465629" cy="1290447"/>
          </a:xfrm>
          <a:prstGeom prst="rect">
            <a:avLst/>
          </a:prstGeom>
        </p:spPr>
      </p:pic>
      <p:sp>
        <p:nvSpPr>
          <p:cNvPr id="5" name="CuadroTexto 4">
            <a:extLst>
              <a:ext uri="{FF2B5EF4-FFF2-40B4-BE49-F238E27FC236}">
                <a16:creationId xmlns="" xmlns:a16="http://schemas.microsoft.com/office/drawing/2014/main" id="{1690E1B0-6495-45B9-82D6-892260F41EAD}"/>
              </a:ext>
            </a:extLst>
          </p:cNvPr>
          <p:cNvSpPr txBox="1"/>
          <p:nvPr/>
        </p:nvSpPr>
        <p:spPr>
          <a:xfrm>
            <a:off x="1686757" y="3353229"/>
            <a:ext cx="7963269" cy="1384995"/>
          </a:xfrm>
          <a:prstGeom prst="rect">
            <a:avLst/>
          </a:prstGeom>
          <a:noFill/>
        </p:spPr>
        <p:txBody>
          <a:bodyPr wrap="square" rtlCol="0">
            <a:spAutoFit/>
          </a:bodyPr>
          <a:lstStyle/>
          <a:p>
            <a:r>
              <a:rPr lang="es-ES" sz="2800" dirty="0" smtClean="0">
                <a:latin typeface="Arial" panose="020B0604020202020204" pitchFamily="34" charset="0"/>
                <a:ea typeface="Cambria" panose="02040503050406030204" pitchFamily="18" charset="0"/>
                <a:cs typeface="Arial" panose="020B0604020202020204" pitchFamily="34" charset="0"/>
              </a:rPr>
              <a:t>“</a:t>
            </a:r>
            <a:r>
              <a:rPr lang="es-ES" sz="2800" dirty="0" smtClean="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Le respondió Jesús: De cierto, de cierto te digo que el que no nace de agua y del Espíritu no puede entrar en el reino de Dios</a:t>
            </a:r>
            <a:r>
              <a:rPr lang="es-ES" sz="2800" dirty="0" smtClean="0">
                <a:latin typeface="Arial" panose="020B0604020202020204" pitchFamily="34" charset="0"/>
                <a:ea typeface="Cambria" panose="02040503050406030204" pitchFamily="18" charset="0"/>
                <a:cs typeface="Arial" panose="020B0604020202020204" pitchFamily="34" charset="0"/>
              </a:rPr>
              <a:t>” </a:t>
            </a:r>
            <a:r>
              <a:rPr lang="es-ES" sz="2800" dirty="0" smtClean="0">
                <a:latin typeface="Arial" panose="020B0604020202020204" pitchFamily="34" charset="0"/>
                <a:ea typeface="Cambria" panose="02040503050406030204" pitchFamily="18" charset="0"/>
                <a:cs typeface="Arial" panose="020B0604020202020204" pitchFamily="34" charset="0"/>
              </a:rPr>
              <a:t>(</a:t>
            </a:r>
            <a:r>
              <a:rPr lang="es-ES" sz="2800" dirty="0" err="1" smtClean="0">
                <a:solidFill>
                  <a:srgbClr val="002060"/>
                </a:solidFill>
                <a:latin typeface="Arial" panose="020B0604020202020204" pitchFamily="34" charset="0"/>
                <a:ea typeface="Cambria" panose="02040503050406030204" pitchFamily="18" charset="0"/>
                <a:cs typeface="Arial" panose="020B0604020202020204" pitchFamily="34" charset="0"/>
              </a:rPr>
              <a:t>Jn</a:t>
            </a:r>
            <a:r>
              <a:rPr lang="es-ES" sz="2800" dirty="0" smtClean="0">
                <a:solidFill>
                  <a:srgbClr val="002060"/>
                </a:solidFill>
                <a:latin typeface="Arial" panose="020B0604020202020204" pitchFamily="34" charset="0"/>
                <a:ea typeface="Cambria" panose="02040503050406030204" pitchFamily="18" charset="0"/>
                <a:cs typeface="Arial" panose="020B0604020202020204" pitchFamily="34" charset="0"/>
              </a:rPr>
              <a:t>. </a:t>
            </a:r>
            <a:r>
              <a:rPr lang="es-ES" sz="2800" dirty="0">
                <a:solidFill>
                  <a:srgbClr val="002060"/>
                </a:solidFill>
                <a:latin typeface="Arial" panose="020B0604020202020204" pitchFamily="34" charset="0"/>
                <a:ea typeface="Cambria" panose="02040503050406030204" pitchFamily="18" charset="0"/>
                <a:cs typeface="Arial" panose="020B0604020202020204" pitchFamily="34" charset="0"/>
              </a:rPr>
              <a:t>3</a:t>
            </a:r>
            <a:r>
              <a:rPr lang="es-ES" sz="2800" dirty="0" smtClean="0">
                <a:solidFill>
                  <a:srgbClr val="002060"/>
                </a:solidFill>
                <a:latin typeface="Arial" panose="020B0604020202020204" pitchFamily="34" charset="0"/>
                <a:ea typeface="Cambria" panose="02040503050406030204" pitchFamily="18" charset="0"/>
                <a:cs typeface="Arial" panose="020B0604020202020204" pitchFamily="34" charset="0"/>
              </a:rPr>
              <a:t>: 3</a:t>
            </a:r>
            <a:r>
              <a:rPr lang="es-ES" sz="2800" dirty="0" smtClean="0">
                <a:latin typeface="Arial" panose="020B0604020202020204" pitchFamily="34" charset="0"/>
                <a:ea typeface="Cambria" panose="02040503050406030204" pitchFamily="18" charset="0"/>
                <a:cs typeface="Arial" panose="020B0604020202020204" pitchFamily="34" charset="0"/>
              </a:rPr>
              <a:t>).</a:t>
            </a:r>
            <a:endParaRPr lang="es-PE" sz="2800" dirty="0">
              <a:latin typeface="Arial" panose="020B0604020202020204" pitchFamily="34" charset="0"/>
              <a:ea typeface="Cambria" panose="02040503050406030204" pitchFamily="18" charset="0"/>
              <a:cs typeface="Arial" panose="020B0604020202020204" pitchFamily="34" charset="0"/>
            </a:endParaRPr>
          </a:p>
        </p:txBody>
      </p:sp>
      <p:sp>
        <p:nvSpPr>
          <p:cNvPr id="6" name="CuadroTexto 5">
            <a:extLst>
              <a:ext uri="{FF2B5EF4-FFF2-40B4-BE49-F238E27FC236}">
                <a16:creationId xmlns="" xmlns:a16="http://schemas.microsoft.com/office/drawing/2014/main" id="{A71E5A64-304B-4C44-8DFB-7E019CB1BEDD}"/>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sp>
        <p:nvSpPr>
          <p:cNvPr id="7" name="CuadroTexto 6">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pic>
        <p:nvPicPr>
          <p:cNvPr id="8" name="Imagen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39196" y="999115"/>
            <a:ext cx="2093770" cy="371953"/>
          </a:xfrm>
          <a:prstGeom prst="rect">
            <a:avLst/>
          </a:prstGeom>
        </p:spPr>
      </p:pic>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3" name="Imagen 12">
            <a:extLst>
              <a:ext uri="{FF2B5EF4-FFF2-40B4-BE49-F238E27FC236}">
                <a16:creationId xmlns="" xmlns:a16="http://schemas.microsoft.com/office/drawing/2014/main" id="{A6585578-3218-4AEC-B3A2-0A5305675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2" name="Imagen 11"/>
          <p:cNvPicPr>
            <a:picLocks noChangeAspect="1"/>
          </p:cNvPicPr>
          <p:nvPr/>
        </p:nvPicPr>
        <p:blipFill rotWithShape="1">
          <a:blip r:embed="rId7"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sp>
        <p:nvSpPr>
          <p:cNvPr id="10" name="CuadroTexto 9">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447838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 xmlns:a16="http://schemas.microsoft.com/office/drawing/2014/main" id="{56CA3D25-9F97-48EC-BEB3-E3109A5F37DC}"/>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2" name="Imagen 11">
            <a:extLst>
              <a:ext uri="{FF2B5EF4-FFF2-40B4-BE49-F238E27FC236}">
                <a16:creationId xmlns="" xmlns:a16="http://schemas.microsoft.com/office/drawing/2014/main" id="{F3A36029-0D90-41A0-B637-12D7551B5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03" y="1548035"/>
            <a:ext cx="3370324" cy="1023006"/>
          </a:xfrm>
          <a:prstGeom prst="rect">
            <a:avLst/>
          </a:prstGeom>
        </p:spPr>
      </p:pic>
      <p:pic>
        <p:nvPicPr>
          <p:cNvPr id="1026" name="Picture 2" descr="Pregunta cartel grabado hombre, mujer pensante, diverso, micrófono png |  PNGEgg">
            <a:extLst>
              <a:ext uri="{FF2B5EF4-FFF2-40B4-BE49-F238E27FC236}">
                <a16:creationId xmlns="" xmlns:a16="http://schemas.microsoft.com/office/drawing/2014/main" id="{967910E5-CECE-4FF0-AEF4-846EEA5FA8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4556">
                        <a14:foregroundMark x1="73778" y1="24833" x2="73778" y2="24833"/>
                        <a14:foregroundMark x1="86111" y1="13667" x2="86111" y2="13667"/>
                        <a14:foregroundMark x1="89889" y1="13500" x2="89889" y2="13500"/>
                        <a14:foregroundMark x1="94556" y1="16500" x2="94556" y2="16500"/>
                        <a14:foregroundMark x1="89667" y1="61500" x2="89667" y2="61500"/>
                        <a14:foregroundMark x1="80000" y1="56833" x2="80000" y2="56833"/>
                        <a14:foregroundMark x1="61444" y1="12500" x2="61444" y2="12500"/>
                        <a14:foregroundMark x1="52667" y1="16167" x2="52667" y2="16167"/>
                        <a14:backgroundMark x1="51889" y1="17000" x2="51889" y2="17000"/>
                      </a14:backgroundRemoval>
                    </a14:imgEffect>
                  </a14:imgLayer>
                </a14:imgProps>
              </a:ext>
              <a:ext uri="{28A0092B-C50C-407E-A947-70E740481C1C}">
                <a14:useLocalDpi xmlns:a14="http://schemas.microsoft.com/office/drawing/2010/main" val="0"/>
              </a:ext>
            </a:extLst>
          </a:blip>
          <a:srcRect/>
          <a:stretch>
            <a:fillRect/>
          </a:stretch>
        </p:blipFill>
        <p:spPr bwMode="auto">
          <a:xfrm>
            <a:off x="7347653" y="32967"/>
            <a:ext cx="4238466" cy="2825644"/>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 xmlns:a16="http://schemas.microsoft.com/office/drawing/2014/main" id="{1433B3AC-D53A-45A7-838E-F6B11151A392}"/>
              </a:ext>
            </a:extLst>
          </p:cNvPr>
          <p:cNvSpPr txBox="1"/>
          <p:nvPr/>
        </p:nvSpPr>
        <p:spPr>
          <a:xfrm>
            <a:off x="1207363" y="2437962"/>
            <a:ext cx="9055223" cy="4139595"/>
          </a:xfrm>
          <a:prstGeom prst="rect">
            <a:avLst/>
          </a:prstGeom>
          <a:noFill/>
        </p:spPr>
        <p:txBody>
          <a:bodyPr wrap="square" rtlCol="0">
            <a:spAutoFit/>
          </a:bodyPr>
          <a:lstStyle/>
          <a:p>
            <a:pPr defTabSz="1447800">
              <a:spcBef>
                <a:spcPts val="600"/>
              </a:spcBef>
            </a:pPr>
            <a:r>
              <a:rPr lang="es-ES" sz="2300" dirty="0">
                <a:solidFill>
                  <a:schemeClr val="tx2">
                    <a:lumMod val="50000"/>
                  </a:schemeClr>
                </a:solidFill>
                <a:latin typeface="Arial" panose="020B0604020202020204" pitchFamily="34" charset="0"/>
                <a:cs typeface="Arial" panose="020B0604020202020204" pitchFamily="34" charset="0"/>
              </a:rPr>
              <a:t>En 1964, ocurrió el trágico asesinato de </a:t>
            </a:r>
            <a:r>
              <a:rPr lang="es-ES" sz="2300" dirty="0" err="1">
                <a:solidFill>
                  <a:schemeClr val="tx2">
                    <a:lumMod val="50000"/>
                  </a:schemeClr>
                </a:solidFill>
                <a:latin typeface="Arial" panose="020B0604020202020204" pitchFamily="34" charset="0"/>
                <a:cs typeface="Arial" panose="020B0604020202020204" pitchFamily="34" charset="0"/>
              </a:rPr>
              <a:t>Kitty</a:t>
            </a:r>
            <a:r>
              <a:rPr lang="es-ES" sz="2300" dirty="0">
                <a:solidFill>
                  <a:schemeClr val="tx2">
                    <a:lumMod val="50000"/>
                  </a:schemeClr>
                </a:solidFill>
                <a:latin typeface="Arial" panose="020B0604020202020204" pitchFamily="34" charset="0"/>
                <a:cs typeface="Arial" panose="020B0604020202020204" pitchFamily="34" charset="0"/>
              </a:rPr>
              <a:t> </a:t>
            </a:r>
            <a:r>
              <a:rPr lang="es-ES" sz="2300" dirty="0" err="1">
                <a:solidFill>
                  <a:schemeClr val="tx2">
                    <a:lumMod val="50000"/>
                  </a:schemeClr>
                </a:solidFill>
                <a:latin typeface="Arial" panose="020B0604020202020204" pitchFamily="34" charset="0"/>
                <a:cs typeface="Arial" panose="020B0604020202020204" pitchFamily="34" charset="0"/>
              </a:rPr>
              <a:t>Genovese</a:t>
            </a:r>
            <a:r>
              <a:rPr lang="es-ES" sz="2300" dirty="0">
                <a:solidFill>
                  <a:schemeClr val="tx2">
                    <a:lumMod val="50000"/>
                  </a:schemeClr>
                </a:solidFill>
                <a:latin typeface="Arial" panose="020B0604020202020204" pitchFamily="34" charset="0"/>
                <a:cs typeface="Arial" panose="020B0604020202020204" pitchFamily="34" charset="0"/>
              </a:rPr>
              <a:t>, en Nueva York. Ella fue atacada una madrugada cerca de su hogar. Según los informes, mas de 30 personas vieron lo que sucedía desde la ventana de sus casas, pero no hicieron nada. Lo cierto es que los testigos no quisieron actuar.</a:t>
            </a:r>
          </a:p>
          <a:p>
            <a:pPr defTabSz="1447800">
              <a:spcBef>
                <a:spcPts val="600"/>
              </a:spcBef>
            </a:pPr>
            <a:r>
              <a:rPr lang="es-ES" sz="2300" dirty="0">
                <a:solidFill>
                  <a:schemeClr val="tx2">
                    <a:lumMod val="50000"/>
                  </a:schemeClr>
                </a:solidFill>
                <a:latin typeface="Arial" panose="020B0604020202020204" pitchFamily="34" charset="0"/>
                <a:cs typeface="Arial" panose="020B0604020202020204" pitchFamily="34" charset="0"/>
              </a:rPr>
              <a:t>Esta historia deja una lección. No es suficiente ser testigo, es necesario </a:t>
            </a:r>
            <a:r>
              <a:rPr lang="es-ES" sz="2300" dirty="0" smtClean="0">
                <a:solidFill>
                  <a:schemeClr val="tx2">
                    <a:lumMod val="50000"/>
                  </a:schemeClr>
                </a:solidFill>
                <a:latin typeface="Arial" panose="020B0604020202020204" pitchFamily="34" charset="0"/>
                <a:cs typeface="Arial" panose="020B0604020202020204" pitchFamily="34" charset="0"/>
              </a:rPr>
              <a:t>actuar.</a:t>
            </a:r>
            <a:endParaRPr lang="es-ES" sz="2300" dirty="0">
              <a:solidFill>
                <a:schemeClr val="tx2">
                  <a:lumMod val="50000"/>
                </a:schemeClr>
              </a:solidFill>
              <a:latin typeface="Arial" panose="020B0604020202020204" pitchFamily="34" charset="0"/>
              <a:cs typeface="Arial" panose="020B0604020202020204" pitchFamily="34" charset="0"/>
            </a:endParaRPr>
          </a:p>
          <a:p>
            <a:pPr defTabSz="1447800">
              <a:spcBef>
                <a:spcPts val="600"/>
              </a:spcBef>
            </a:pPr>
            <a:r>
              <a:rPr lang="es-ES" sz="2300" b="1" dirty="0">
                <a:solidFill>
                  <a:schemeClr val="tx2">
                    <a:lumMod val="50000"/>
                  </a:schemeClr>
                </a:solidFill>
                <a:latin typeface="Arial" panose="020B0604020202020204" pitchFamily="34" charset="0"/>
                <a:cs typeface="Arial" panose="020B0604020202020204" pitchFamily="34" charset="0"/>
              </a:rPr>
              <a:t>Al repasar la lección de esta </a:t>
            </a:r>
            <a:r>
              <a:rPr lang="es-ES" sz="2300" b="1" dirty="0" smtClean="0">
                <a:solidFill>
                  <a:schemeClr val="tx2">
                    <a:lumMod val="50000"/>
                  </a:schemeClr>
                </a:solidFill>
                <a:latin typeface="Arial" panose="020B0604020202020204" pitchFamily="34" charset="0"/>
                <a:cs typeface="Arial" panose="020B0604020202020204" pitchFamily="34" charset="0"/>
              </a:rPr>
              <a:t>semana,</a:t>
            </a:r>
            <a:r>
              <a:rPr lang="es-ES" sz="2300" dirty="0" smtClean="0">
                <a:solidFill>
                  <a:schemeClr val="tx2">
                    <a:lumMod val="50000"/>
                  </a:schemeClr>
                </a:solidFill>
                <a:latin typeface="Arial" panose="020B0604020202020204" pitchFamily="34" charset="0"/>
                <a:cs typeface="Arial" panose="020B0604020202020204" pitchFamily="34" charset="0"/>
              </a:rPr>
              <a:t> a diferencia de los testigos de </a:t>
            </a:r>
            <a:r>
              <a:rPr lang="es-ES" sz="2300" dirty="0" err="1" smtClean="0">
                <a:solidFill>
                  <a:schemeClr val="tx2">
                    <a:lumMod val="50000"/>
                  </a:schemeClr>
                </a:solidFill>
                <a:latin typeface="Arial" panose="020B0604020202020204" pitchFamily="34" charset="0"/>
                <a:cs typeface="Arial" panose="020B0604020202020204" pitchFamily="34" charset="0"/>
              </a:rPr>
              <a:t>Kitty</a:t>
            </a:r>
            <a:r>
              <a:rPr lang="es-ES" sz="2300" dirty="0" smtClean="0">
                <a:solidFill>
                  <a:schemeClr val="tx2">
                    <a:lumMod val="50000"/>
                  </a:schemeClr>
                </a:solidFill>
                <a:latin typeface="Arial" panose="020B0604020202020204" pitchFamily="34" charset="0"/>
                <a:cs typeface="Arial" panose="020B0604020202020204" pitchFamily="34" charset="0"/>
              </a:rPr>
              <a:t>,</a:t>
            </a:r>
            <a:r>
              <a:rPr lang="es-ES" sz="2300" b="1" dirty="0" smtClean="0">
                <a:solidFill>
                  <a:schemeClr val="tx2">
                    <a:lumMod val="50000"/>
                  </a:schemeClr>
                </a:solidFill>
                <a:latin typeface="Arial" panose="020B0604020202020204" pitchFamily="34" charset="0"/>
                <a:cs typeface="Arial" panose="020B0604020202020204" pitchFamily="34" charset="0"/>
              </a:rPr>
              <a:t> </a:t>
            </a:r>
            <a:r>
              <a:rPr lang="es-ES" sz="2300" dirty="0">
                <a:solidFill>
                  <a:schemeClr val="tx2">
                    <a:lumMod val="50000"/>
                  </a:schemeClr>
                </a:solidFill>
                <a:latin typeface="Arial" panose="020B0604020202020204" pitchFamily="34" charset="0"/>
                <a:cs typeface="Arial" panose="020B0604020202020204" pitchFamily="34" charset="0"/>
              </a:rPr>
              <a:t>veremos el testimonio de Juan el bautista, los primeros discípulos de Jesús Andrés,  Felipe, y un testigo inesperado el fariseo Nicodemo</a:t>
            </a:r>
            <a:r>
              <a:rPr lang="es-ES" sz="2300" dirty="0" smtClean="0">
                <a:solidFill>
                  <a:schemeClr val="tx2">
                    <a:lumMod val="50000"/>
                  </a:schemeClr>
                </a:solidFill>
                <a:latin typeface="Arial" panose="020B0604020202020204" pitchFamily="34" charset="0"/>
                <a:cs typeface="Arial" panose="020B0604020202020204" pitchFamily="34" charset="0"/>
              </a:rPr>
              <a:t>.</a:t>
            </a:r>
            <a:endParaRPr lang="es-PE" sz="2300" dirty="0">
              <a:solidFill>
                <a:schemeClr val="tx2">
                  <a:lumMod val="50000"/>
                </a:schemeClr>
              </a:solidFill>
              <a:latin typeface="Arial" panose="020B0604020202020204" pitchFamily="34" charset="0"/>
              <a:cs typeface="Arial" panose="020B0604020202020204" pitchFamily="34" charset="0"/>
            </a:endParaRPr>
          </a:p>
        </p:txBody>
      </p:sp>
      <p:pic>
        <p:nvPicPr>
          <p:cNvPr id="19" name="Imagen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pic>
        <p:nvPicPr>
          <p:cNvPr id="17" name="Imagen 16"/>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8" name="Imagen 17">
            <a:extLst>
              <a:ext uri="{FF2B5EF4-FFF2-40B4-BE49-F238E27FC236}">
                <a16:creationId xmlns="" xmlns:a16="http://schemas.microsoft.com/office/drawing/2014/main" id="{A6585578-3218-4AEC-B3A2-0A53056751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20" name="Imagen 19"/>
          <p:cNvPicPr>
            <a:picLocks noChangeAspect="1"/>
          </p:cNvPicPr>
          <p:nvPr/>
        </p:nvPicPr>
        <p:blipFill rotWithShape="1">
          <a:blip r:embed="rId9"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sp>
        <p:nvSpPr>
          <p:cNvPr id="14" name="CuadroTexto 13">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5" name="CuadroTexto 14">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37067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2" cstate="print">
            <a:extLst>
              <a:ext uri="{28A0092B-C50C-407E-A947-70E740481C1C}">
                <a14:useLocalDpi xmlns:a14="http://schemas.microsoft.com/office/drawing/2010/main" val="0"/>
              </a:ext>
            </a:extLst>
          </a:blip>
          <a:srcRect l="26542"/>
          <a:stretch/>
        </p:blipFill>
        <p:spPr>
          <a:xfrm>
            <a:off x="6907581" y="2362200"/>
            <a:ext cx="5284419" cy="4495799"/>
          </a:xfrm>
          <a:prstGeom prst="rect">
            <a:avLst/>
          </a:prstGeom>
        </p:spPr>
      </p:pic>
      <p:pic>
        <p:nvPicPr>
          <p:cNvPr id="11" name="Imagen 10"/>
          <p:cNvPicPr>
            <a:picLocks noChangeAspect="1"/>
          </p:cNvPicPr>
          <p:nvPr/>
        </p:nvPicPr>
        <p:blipFill rotWithShape="1">
          <a:blip r:embed="rId3">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sp>
        <p:nvSpPr>
          <p:cNvPr id="9" name="CuadroTexto 8">
            <a:extLst>
              <a:ext uri="{FF2B5EF4-FFF2-40B4-BE49-F238E27FC236}">
                <a16:creationId xmlns="" xmlns:a16="http://schemas.microsoft.com/office/drawing/2014/main" id="{488EDAE1-941C-4A68-BD26-6B6B36DD967F}"/>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2" name="Imagen 11">
            <a:extLst>
              <a:ext uri="{FF2B5EF4-FFF2-40B4-BE49-F238E27FC236}">
                <a16:creationId xmlns="" xmlns:a16="http://schemas.microsoft.com/office/drawing/2014/main" id="{80C2EA84-07CF-4212-AD81-00993DC93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502" y="1731050"/>
            <a:ext cx="3370325" cy="926857"/>
          </a:xfrm>
          <a:prstGeom prst="rect">
            <a:avLst/>
          </a:prstGeom>
        </p:spPr>
      </p:pic>
      <p:sp>
        <p:nvSpPr>
          <p:cNvPr id="13" name="Diagrama de flujo: proceso alternativo 12">
            <a:extLst>
              <a:ext uri="{FF2B5EF4-FFF2-40B4-BE49-F238E27FC236}">
                <a16:creationId xmlns="" xmlns:a16="http://schemas.microsoft.com/office/drawing/2014/main" id="{6C94A35E-8861-4F0C-AC20-058BDD14205F}"/>
              </a:ext>
            </a:extLst>
          </p:cNvPr>
          <p:cNvSpPr/>
          <p:nvPr/>
        </p:nvSpPr>
        <p:spPr>
          <a:xfrm>
            <a:off x="2713876" y="2941287"/>
            <a:ext cx="582644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JUAN EL BAUTISTA</a:t>
            </a:r>
            <a:endParaRPr lang="es-PE" sz="2800" b="1" dirty="0">
              <a:solidFill>
                <a:srgbClr val="F2750E"/>
              </a:solidFill>
              <a:latin typeface="Cambria" panose="02040503050406030204" pitchFamily="18" charset="0"/>
              <a:ea typeface="Cambria" panose="02040503050406030204" pitchFamily="18" charset="0"/>
            </a:endParaRPr>
          </a:p>
        </p:txBody>
      </p:sp>
      <p:pic>
        <p:nvPicPr>
          <p:cNvPr id="26" name="Imagen 25">
            <a:extLst>
              <a:ext uri="{FF2B5EF4-FFF2-40B4-BE49-F238E27FC236}">
                <a16:creationId xmlns="" xmlns:a16="http://schemas.microsoft.com/office/drawing/2014/main" id="{A6585578-3218-4AEC-B3A2-0A53056751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sp>
        <p:nvSpPr>
          <p:cNvPr id="14"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632856"/>
            <a:ext cx="4290877" cy="906907"/>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2029085" y="2941287"/>
            <a:ext cx="684792"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16" name="Diagrama de flujo: proceso alternativo 12">
            <a:extLst>
              <a:ext uri="{FF2B5EF4-FFF2-40B4-BE49-F238E27FC236}">
                <a16:creationId xmlns="" xmlns:a16="http://schemas.microsoft.com/office/drawing/2014/main" id="{6C94A35E-8861-4F0C-AC20-058BDD14205F}"/>
              </a:ext>
            </a:extLst>
          </p:cNvPr>
          <p:cNvSpPr/>
          <p:nvPr/>
        </p:nvSpPr>
        <p:spPr>
          <a:xfrm>
            <a:off x="2704409" y="4035545"/>
            <a:ext cx="576488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ANDRÉS Y FELIPE</a:t>
            </a:r>
            <a:endParaRPr lang="es-PE" sz="2800" b="1" dirty="0">
              <a:solidFill>
                <a:srgbClr val="F2750E"/>
              </a:solidFill>
              <a:latin typeface="Cambria" panose="02040503050406030204" pitchFamily="18" charset="0"/>
              <a:ea typeface="Cambria" panose="02040503050406030204" pitchFamily="18" charset="0"/>
            </a:endParaRPr>
          </a:p>
        </p:txBody>
      </p:sp>
      <p:sp>
        <p:nvSpPr>
          <p:cNvPr id="20" name="Diagrama de flujo: proceso alternativo 12">
            <a:extLst>
              <a:ext uri="{FF2B5EF4-FFF2-40B4-BE49-F238E27FC236}">
                <a16:creationId xmlns="" xmlns:a16="http://schemas.microsoft.com/office/drawing/2014/main" id="{6C94A35E-8861-4F0C-AC20-058BDD14205F}"/>
              </a:ext>
            </a:extLst>
          </p:cNvPr>
          <p:cNvSpPr/>
          <p:nvPr/>
        </p:nvSpPr>
        <p:spPr>
          <a:xfrm>
            <a:off x="2019616" y="4035545"/>
            <a:ext cx="684792"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2</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22" name="Diagrama de flujo: proceso alternativo 12">
            <a:extLst>
              <a:ext uri="{FF2B5EF4-FFF2-40B4-BE49-F238E27FC236}">
                <a16:creationId xmlns="" xmlns:a16="http://schemas.microsoft.com/office/drawing/2014/main" id="{6C94A35E-8861-4F0C-AC20-058BDD14205F}"/>
              </a:ext>
            </a:extLst>
          </p:cNvPr>
          <p:cNvSpPr/>
          <p:nvPr/>
        </p:nvSpPr>
        <p:spPr>
          <a:xfrm>
            <a:off x="2713877" y="5122512"/>
            <a:ext cx="557061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NICODEMO</a:t>
            </a:r>
            <a:endParaRPr lang="es-PE" sz="2800" b="1" dirty="0">
              <a:solidFill>
                <a:srgbClr val="F2750E"/>
              </a:solidFill>
              <a:latin typeface="Cambria" panose="02040503050406030204" pitchFamily="18" charset="0"/>
              <a:ea typeface="Cambria" panose="02040503050406030204" pitchFamily="18" charset="0"/>
            </a:endParaRPr>
          </a:p>
        </p:txBody>
      </p:sp>
      <p:sp>
        <p:nvSpPr>
          <p:cNvPr id="23" name="Diagrama de flujo: proceso alternativo 12">
            <a:extLst>
              <a:ext uri="{FF2B5EF4-FFF2-40B4-BE49-F238E27FC236}">
                <a16:creationId xmlns="" xmlns:a16="http://schemas.microsoft.com/office/drawing/2014/main" id="{6C94A35E-8861-4F0C-AC20-058BDD14205F}"/>
              </a:ext>
            </a:extLst>
          </p:cNvPr>
          <p:cNvSpPr/>
          <p:nvPr/>
        </p:nvSpPr>
        <p:spPr>
          <a:xfrm>
            <a:off x="2029085" y="5122512"/>
            <a:ext cx="684792"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3</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8" name="Imagen 1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9" name="CuadroTexto 18">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21" name="CuadroTexto 20">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23342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20"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rot="20410179">
            <a:off x="7574699" y="4018403"/>
            <a:ext cx="2857227" cy="2647061"/>
            <a:chOff x="10330029" y="3685530"/>
            <a:chExt cx="11325222" cy="8014054"/>
          </a:xfrm>
        </p:grpSpPr>
        <p:pic>
          <p:nvPicPr>
            <p:cNvPr id="5"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3" name="Imagen 8">
            <a:extLst>
              <a:ext uri="{FF2B5EF4-FFF2-40B4-BE49-F238E27FC236}">
                <a16:creationId xmlns="" xmlns:a16="http://schemas.microsoft.com/office/drawing/2014/main" id="{63B3D325-BA5C-4182-B171-132E6C09B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4" name="CuadroTexto 13">
            <a:extLst>
              <a:ext uri="{FF2B5EF4-FFF2-40B4-BE49-F238E27FC236}">
                <a16:creationId xmlns="" xmlns:a16="http://schemas.microsoft.com/office/drawing/2014/main" id="{8D1CBA2C-5D8A-453B-A356-79F511FA7D34}"/>
              </a:ext>
            </a:extLst>
          </p:cNvPr>
          <p:cNvSpPr txBox="1"/>
          <p:nvPr/>
        </p:nvSpPr>
        <p:spPr>
          <a:xfrm>
            <a:off x="801427" y="3206589"/>
            <a:ext cx="8289309" cy="3041858"/>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000" b="1" dirty="0">
                <a:solidFill>
                  <a:srgbClr val="002060"/>
                </a:solidFill>
                <a:latin typeface="Arial" panose="020B0604020202020204" pitchFamily="34" charset="0"/>
                <a:cs typeface="Arial" panose="020B0604020202020204" pitchFamily="34" charset="0"/>
              </a:rPr>
              <a:t>Dentro</a:t>
            </a:r>
            <a:r>
              <a:rPr lang="es-ES" sz="3000" dirty="0">
                <a:latin typeface="Arial" panose="020B0604020202020204" pitchFamily="34" charset="0"/>
                <a:cs typeface="Arial" panose="020B0604020202020204" pitchFamily="34" charset="0"/>
              </a:rPr>
              <a:t> de la introducción del prologo, aparece ‘</a:t>
            </a:r>
            <a:r>
              <a:rPr lang="es-ES" sz="3000" dirty="0">
                <a:solidFill>
                  <a:srgbClr val="006600"/>
                </a:solidFill>
                <a:latin typeface="Arial" panose="020B0604020202020204" pitchFamily="34" charset="0"/>
                <a:cs typeface="Arial" panose="020B0604020202020204" pitchFamily="34" charset="0"/>
              </a:rPr>
              <a:t>Juan el bautista</a:t>
            </a:r>
            <a:r>
              <a:rPr lang="es-ES" sz="3000" dirty="0">
                <a:latin typeface="Arial" panose="020B0604020202020204" pitchFamily="34" charset="0"/>
                <a:cs typeface="Arial" panose="020B0604020202020204" pitchFamily="34" charset="0"/>
              </a:rPr>
              <a:t>’. A quien los líderes religiosos enviaron a preguntar “¿</a:t>
            </a:r>
            <a:r>
              <a:rPr lang="es-ES" sz="3000" dirty="0">
                <a:solidFill>
                  <a:srgbClr val="006600"/>
                </a:solidFill>
                <a:latin typeface="Arial" panose="020B0604020202020204" pitchFamily="34" charset="0"/>
                <a:cs typeface="Arial" panose="020B0604020202020204" pitchFamily="34" charset="0"/>
              </a:rPr>
              <a:t>Quién eres tú</a:t>
            </a:r>
            <a:r>
              <a:rPr lang="es-ES" sz="3000" dirty="0">
                <a:latin typeface="Arial" panose="020B0604020202020204" pitchFamily="34" charset="0"/>
                <a:cs typeface="Arial" panose="020B0604020202020204" pitchFamily="34" charset="0"/>
              </a:rPr>
              <a:t>?” (</a:t>
            </a:r>
            <a:r>
              <a:rPr lang="es-ES" sz="3000" b="1" dirty="0" err="1">
                <a:solidFill>
                  <a:srgbClr val="002060"/>
                </a:solidFill>
                <a:latin typeface="Arial" panose="020B0604020202020204" pitchFamily="34" charset="0"/>
                <a:cs typeface="Arial" panose="020B0604020202020204" pitchFamily="34" charset="0"/>
              </a:rPr>
              <a:t>Jn</a:t>
            </a:r>
            <a:r>
              <a:rPr lang="es-ES" sz="3000" b="1" dirty="0">
                <a:solidFill>
                  <a:srgbClr val="002060"/>
                </a:solidFill>
                <a:latin typeface="Arial" panose="020B0604020202020204" pitchFamily="34" charset="0"/>
                <a:cs typeface="Arial" panose="020B0604020202020204" pitchFamily="34" charset="0"/>
              </a:rPr>
              <a:t> 1:</a:t>
            </a:r>
            <a:r>
              <a:rPr lang="es-ES" sz="3000" dirty="0">
                <a:solidFill>
                  <a:srgbClr val="002060"/>
                </a:solidFill>
                <a:latin typeface="Arial" panose="020B0604020202020204" pitchFamily="34" charset="0"/>
                <a:cs typeface="Arial" panose="020B0604020202020204" pitchFamily="34" charset="0"/>
              </a:rPr>
              <a:t> 19</a:t>
            </a:r>
            <a:r>
              <a:rPr lang="es-ES" sz="3000" dirty="0" smtClean="0">
                <a:latin typeface="Arial" panose="020B0604020202020204" pitchFamily="34" charset="0"/>
                <a:cs typeface="Arial" panose="020B0604020202020204" pitchFamily="34" charset="0"/>
              </a:rPr>
              <a:t>).</a:t>
            </a:r>
          </a:p>
          <a:p>
            <a:pPr lvl="0">
              <a:spcBef>
                <a:spcPts val="400"/>
              </a:spcBef>
            </a:pPr>
            <a:endParaRPr lang="es-PE" sz="500" dirty="0">
              <a:latin typeface="Arial" panose="020B0604020202020204" pitchFamily="34" charset="0"/>
              <a:cs typeface="Arial" panose="020B0604020202020204" pitchFamily="34" charset="0"/>
            </a:endParaRPr>
          </a:p>
          <a:p>
            <a:pPr marL="457200" lvl="0" indent="0">
              <a:spcBef>
                <a:spcPts val="400"/>
              </a:spcBef>
              <a:buNone/>
            </a:pPr>
            <a:r>
              <a:rPr lang="es-ES" sz="3000" dirty="0">
                <a:latin typeface="Arial" panose="020B0604020202020204" pitchFamily="34" charset="0"/>
                <a:cs typeface="Arial" panose="020B0604020202020204" pitchFamily="34" charset="0"/>
              </a:rPr>
              <a:t>¿</a:t>
            </a:r>
            <a:r>
              <a:rPr lang="es-ES" sz="3000" i="1" dirty="0">
                <a:solidFill>
                  <a:srgbClr val="002060"/>
                </a:solidFill>
                <a:latin typeface="Arial" panose="020B0604020202020204" pitchFamily="34" charset="0"/>
                <a:cs typeface="Arial" panose="020B0604020202020204" pitchFamily="34" charset="0"/>
              </a:rPr>
              <a:t>Qué expectativas tenían los líderes judíos sobre Juan el bautista</a:t>
            </a:r>
            <a:r>
              <a:rPr lang="es-ES" sz="3000" dirty="0" smtClean="0">
                <a:latin typeface="Arial" panose="020B0604020202020204" pitchFamily="34" charset="0"/>
                <a:cs typeface="Arial" panose="020B0604020202020204" pitchFamily="34" charset="0"/>
              </a:rPr>
              <a:t>?</a:t>
            </a:r>
            <a:endParaRPr lang="es-PE" sz="3000" dirty="0">
              <a:latin typeface="Arial" panose="020B0604020202020204" pitchFamily="34" charset="0"/>
              <a:cs typeface="Arial" panose="020B0604020202020204" pitchFamily="34" charset="0"/>
            </a:endParaRPr>
          </a:p>
        </p:txBody>
      </p:sp>
      <p:sp>
        <p:nvSpPr>
          <p:cNvPr id="15"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Diagrama de flujo: proceso alternativo 12">
            <a:extLst>
              <a:ext uri="{FF2B5EF4-FFF2-40B4-BE49-F238E27FC236}">
                <a16:creationId xmlns="" xmlns:a16="http://schemas.microsoft.com/office/drawing/2014/main" id="{6C94A35E-8861-4F0C-AC20-058BDD14205F}"/>
              </a:ext>
            </a:extLst>
          </p:cNvPr>
          <p:cNvSpPr/>
          <p:nvPr/>
        </p:nvSpPr>
        <p:spPr>
          <a:xfrm>
            <a:off x="835685" y="2425753"/>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20" name="Diagrama de flujo: proceso alternativo 12">
            <a:extLst>
              <a:ext uri="{FF2B5EF4-FFF2-40B4-BE49-F238E27FC236}">
                <a16:creationId xmlns="" xmlns:a16="http://schemas.microsoft.com/office/drawing/2014/main" id="{6C94A35E-8861-4F0C-AC20-058BDD14205F}"/>
              </a:ext>
            </a:extLst>
          </p:cNvPr>
          <p:cNvSpPr/>
          <p:nvPr/>
        </p:nvSpPr>
        <p:spPr>
          <a:xfrm>
            <a:off x="1453840" y="2425753"/>
            <a:ext cx="460073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JUAN EL BAUTISTA</a:t>
            </a:r>
            <a:endParaRPr lang="es-PE" sz="2800" b="1" dirty="0">
              <a:solidFill>
                <a:srgbClr val="F2750E"/>
              </a:solidFill>
              <a:latin typeface="Cambria" panose="02040503050406030204" pitchFamily="18" charset="0"/>
              <a:ea typeface="Cambria" panose="02040503050406030204" pitchFamily="18" charset="0"/>
            </a:endParaRPr>
          </a:p>
        </p:txBody>
      </p:sp>
      <p:pic>
        <p:nvPicPr>
          <p:cNvPr id="24" name="Imagen 23"/>
          <p:cNvPicPr>
            <a:picLocks noChangeAspect="1"/>
          </p:cNvPicPr>
          <p:nvPr/>
        </p:nvPicPr>
        <p:blipFill rotWithShape="1">
          <a:blip r:embed="rId8">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25" name="Imagen 24">
            <a:extLst>
              <a:ext uri="{FF2B5EF4-FFF2-40B4-BE49-F238E27FC236}">
                <a16:creationId xmlns="" xmlns:a16="http://schemas.microsoft.com/office/drawing/2014/main" id="{A6585578-3218-4AEC-B3A2-0A5305675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26" name="Imagen 2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22" name="Imagen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27" name="CuadroTexto 26">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28" name="CuadroTexto 27">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27860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574699" y="4018403"/>
            <a:ext cx="2857227" cy="2647061"/>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9" name="Imagen 8">
            <a:extLst>
              <a:ext uri="{FF2B5EF4-FFF2-40B4-BE49-F238E27FC236}">
                <a16:creationId xmlns="" xmlns:a16="http://schemas.microsoft.com/office/drawing/2014/main" id="{63B3D325-BA5C-4182-B171-132E6C09B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0" name="CuadroTexto 9">
            <a:extLst>
              <a:ext uri="{FF2B5EF4-FFF2-40B4-BE49-F238E27FC236}">
                <a16:creationId xmlns="" xmlns:a16="http://schemas.microsoft.com/office/drawing/2014/main" id="{8D1CBA2C-5D8A-453B-A356-79F511FA7D34}"/>
              </a:ext>
            </a:extLst>
          </p:cNvPr>
          <p:cNvSpPr txBox="1"/>
          <p:nvPr/>
        </p:nvSpPr>
        <p:spPr>
          <a:xfrm>
            <a:off x="801427" y="3206589"/>
            <a:ext cx="8289309" cy="2062103"/>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b="1" dirty="0" smtClean="0">
                <a:solidFill>
                  <a:srgbClr val="CC3300"/>
                </a:solidFill>
                <a:latin typeface="Arial" panose="020B0604020202020204" pitchFamily="34" charset="0"/>
                <a:cs typeface="Arial" panose="020B0604020202020204" pitchFamily="34" charset="0"/>
              </a:rPr>
              <a:t>Juan</a:t>
            </a:r>
            <a:r>
              <a:rPr lang="es-ES" sz="3200" dirty="0" smtClean="0">
                <a:latin typeface="Arial" panose="020B0604020202020204" pitchFamily="34" charset="0"/>
                <a:cs typeface="Arial" panose="020B0604020202020204" pitchFamily="34" charset="0"/>
              </a:rPr>
              <a:t> </a:t>
            </a:r>
            <a:r>
              <a:rPr lang="es-ES" sz="3200" dirty="0">
                <a:latin typeface="Arial" panose="020B0604020202020204" pitchFamily="34" charset="0"/>
                <a:cs typeface="Arial" panose="020B0604020202020204" pitchFamily="34" charset="0"/>
              </a:rPr>
              <a:t>fue un enviado de Dios para dar testimonio de la luz y preparar el camino de Jesús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1:</a:t>
            </a:r>
            <a:r>
              <a:rPr lang="es-ES" sz="3200" dirty="0">
                <a:solidFill>
                  <a:srgbClr val="002060"/>
                </a:solidFill>
                <a:latin typeface="Arial" panose="020B0604020202020204" pitchFamily="34" charset="0"/>
                <a:cs typeface="Arial" panose="020B0604020202020204" pitchFamily="34" charset="0"/>
              </a:rPr>
              <a:t> 6, 7 y 23</a:t>
            </a:r>
            <a:r>
              <a:rPr lang="es-ES" sz="3200" dirty="0">
                <a:latin typeface="Arial" panose="020B0604020202020204" pitchFamily="34" charset="0"/>
                <a:cs typeface="Arial" panose="020B0604020202020204" pitchFamily="34" charset="0"/>
              </a:rPr>
              <a:t>). </a:t>
            </a:r>
            <a:r>
              <a:rPr lang="es-ES" sz="3200" b="1" dirty="0">
                <a:latin typeface="Arial" panose="020B0604020202020204" pitchFamily="34" charset="0"/>
                <a:cs typeface="Arial" panose="020B0604020202020204" pitchFamily="34" charset="0"/>
              </a:rPr>
              <a:t>Él</a:t>
            </a:r>
            <a:r>
              <a:rPr lang="es-ES" sz="3200" dirty="0">
                <a:latin typeface="Arial" panose="020B0604020202020204" pitchFamily="34" charset="0"/>
                <a:cs typeface="Arial" panose="020B0604020202020204" pitchFamily="34" charset="0"/>
              </a:rPr>
              <a:t> testificó que Jesús es el Mesías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1: 32</a:t>
            </a:r>
            <a:r>
              <a:rPr lang="es-ES" sz="3200" dirty="0">
                <a:solidFill>
                  <a:srgbClr val="002060"/>
                </a:solidFill>
                <a:latin typeface="Arial" panose="020B0604020202020204" pitchFamily="34" charset="0"/>
                <a:cs typeface="Arial" panose="020B0604020202020204" pitchFamily="34" charset="0"/>
              </a:rPr>
              <a:t> - 34</a:t>
            </a:r>
            <a:r>
              <a:rPr lang="es-ES" sz="3200" dirty="0" smtClean="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1"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Diagrama de flujo: proceso alternativo 12">
            <a:extLst>
              <a:ext uri="{FF2B5EF4-FFF2-40B4-BE49-F238E27FC236}">
                <a16:creationId xmlns="" xmlns:a16="http://schemas.microsoft.com/office/drawing/2014/main" id="{6C94A35E-8861-4F0C-AC20-058BDD14205F}"/>
              </a:ext>
            </a:extLst>
          </p:cNvPr>
          <p:cNvSpPr/>
          <p:nvPr/>
        </p:nvSpPr>
        <p:spPr>
          <a:xfrm>
            <a:off x="835685" y="2425753"/>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13" name="Diagrama de flujo: proceso alternativo 12">
            <a:extLst>
              <a:ext uri="{FF2B5EF4-FFF2-40B4-BE49-F238E27FC236}">
                <a16:creationId xmlns="" xmlns:a16="http://schemas.microsoft.com/office/drawing/2014/main" id="{6C94A35E-8861-4F0C-AC20-058BDD14205F}"/>
              </a:ext>
            </a:extLst>
          </p:cNvPr>
          <p:cNvSpPr/>
          <p:nvPr/>
        </p:nvSpPr>
        <p:spPr>
          <a:xfrm>
            <a:off x="1453840" y="2425753"/>
            <a:ext cx="460073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JUAN EL BAUTISTA</a:t>
            </a:r>
            <a:endParaRPr lang="es-PE" sz="2800" b="1" dirty="0">
              <a:solidFill>
                <a:srgbClr val="F2750E"/>
              </a:solidFill>
              <a:latin typeface="Cambria" panose="02040503050406030204" pitchFamily="18" charset="0"/>
              <a:ea typeface="Cambria" panose="02040503050406030204" pitchFamily="18" charset="0"/>
            </a:endParaRPr>
          </a:p>
        </p:txBody>
      </p:sp>
      <p:pic>
        <p:nvPicPr>
          <p:cNvPr id="14" name="Imagen 13"/>
          <p:cNvPicPr>
            <a:picLocks noChangeAspect="1"/>
          </p:cNvPicPr>
          <p:nvPr/>
        </p:nvPicPr>
        <p:blipFill rotWithShape="1">
          <a:blip r:embed="rId8">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5" name="Imagen 14">
            <a:extLst>
              <a:ext uri="{FF2B5EF4-FFF2-40B4-BE49-F238E27FC236}">
                <a16:creationId xmlns="" xmlns:a16="http://schemas.microsoft.com/office/drawing/2014/main" id="{A6585578-3218-4AEC-B3A2-0A5305675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576147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574699" y="4018403"/>
            <a:ext cx="2857227" cy="2647061"/>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9" name="Imagen 8">
            <a:extLst>
              <a:ext uri="{FF2B5EF4-FFF2-40B4-BE49-F238E27FC236}">
                <a16:creationId xmlns="" xmlns:a16="http://schemas.microsoft.com/office/drawing/2014/main" id="{63B3D325-BA5C-4182-B171-132E6C09B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0" name="CuadroTexto 9">
            <a:extLst>
              <a:ext uri="{FF2B5EF4-FFF2-40B4-BE49-F238E27FC236}">
                <a16:creationId xmlns="" xmlns:a16="http://schemas.microsoft.com/office/drawing/2014/main" id="{8D1CBA2C-5D8A-453B-A356-79F511FA7D34}"/>
              </a:ext>
            </a:extLst>
          </p:cNvPr>
          <p:cNvSpPr txBox="1"/>
          <p:nvPr/>
        </p:nvSpPr>
        <p:spPr>
          <a:xfrm>
            <a:off x="801427" y="3206589"/>
            <a:ext cx="8289309" cy="3118803"/>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000" b="1" dirty="0" smtClean="0">
                <a:solidFill>
                  <a:srgbClr val="7030A0"/>
                </a:solidFill>
                <a:latin typeface="Arial" panose="020B0604020202020204" pitchFamily="34" charset="0"/>
                <a:cs typeface="Arial" panose="020B0604020202020204" pitchFamily="34" charset="0"/>
              </a:rPr>
              <a:t>Dios</a:t>
            </a:r>
            <a:r>
              <a:rPr lang="es-ES" sz="3000" dirty="0" smtClean="0">
                <a:latin typeface="Arial" panose="020B0604020202020204" pitchFamily="34" charset="0"/>
                <a:cs typeface="Arial" panose="020B0604020202020204" pitchFamily="34" charset="0"/>
              </a:rPr>
              <a:t> </a:t>
            </a:r>
            <a:r>
              <a:rPr lang="es-ES" sz="3000" dirty="0">
                <a:latin typeface="Arial" panose="020B0604020202020204" pitchFamily="34" charset="0"/>
                <a:cs typeface="Arial" panose="020B0604020202020204" pitchFamily="34" charset="0"/>
              </a:rPr>
              <a:t>deseaba que los judíos comprendieran la naturaleza y la obra del mesías, por eso Juan llama a Jesús “</a:t>
            </a:r>
            <a:r>
              <a:rPr lang="es-ES" sz="3000" dirty="0">
                <a:solidFill>
                  <a:srgbClr val="006600"/>
                </a:solidFill>
                <a:latin typeface="Arial" panose="020B0604020202020204" pitchFamily="34" charset="0"/>
                <a:cs typeface="Arial" panose="020B0604020202020204" pitchFamily="34" charset="0"/>
              </a:rPr>
              <a:t>el cordero de Dios que quita el pecado del mundo</a:t>
            </a:r>
            <a:r>
              <a:rPr lang="es-ES" sz="3000" dirty="0">
                <a:latin typeface="Arial" panose="020B0604020202020204" pitchFamily="34" charset="0"/>
                <a:cs typeface="Arial" panose="020B0604020202020204" pitchFamily="34" charset="0"/>
              </a:rPr>
              <a:t>” (</a:t>
            </a:r>
            <a:r>
              <a:rPr lang="es-ES" sz="3000" b="1" dirty="0" err="1">
                <a:solidFill>
                  <a:srgbClr val="002060"/>
                </a:solidFill>
                <a:latin typeface="Arial" panose="020B0604020202020204" pitchFamily="34" charset="0"/>
                <a:cs typeface="Arial" panose="020B0604020202020204" pitchFamily="34" charset="0"/>
              </a:rPr>
              <a:t>Jn</a:t>
            </a:r>
            <a:r>
              <a:rPr lang="es-ES" sz="3000" b="1" dirty="0">
                <a:solidFill>
                  <a:srgbClr val="002060"/>
                </a:solidFill>
                <a:latin typeface="Arial" panose="020B0604020202020204" pitchFamily="34" charset="0"/>
                <a:cs typeface="Arial" panose="020B0604020202020204" pitchFamily="34" charset="0"/>
              </a:rPr>
              <a:t> 1:</a:t>
            </a:r>
            <a:r>
              <a:rPr lang="es-ES" sz="3000" dirty="0">
                <a:solidFill>
                  <a:srgbClr val="002060"/>
                </a:solidFill>
                <a:latin typeface="Arial" panose="020B0604020202020204" pitchFamily="34" charset="0"/>
                <a:cs typeface="Arial" panose="020B0604020202020204" pitchFamily="34" charset="0"/>
              </a:rPr>
              <a:t> 29</a:t>
            </a:r>
            <a:r>
              <a:rPr lang="es-ES" sz="3000" dirty="0" smtClean="0">
                <a:latin typeface="Arial" panose="020B0604020202020204" pitchFamily="34" charset="0"/>
                <a:cs typeface="Arial" panose="020B0604020202020204" pitchFamily="34" charset="0"/>
              </a:rPr>
              <a:t>).</a:t>
            </a:r>
          </a:p>
          <a:p>
            <a:pPr lvl="0">
              <a:spcBef>
                <a:spcPts val="400"/>
              </a:spcBef>
            </a:pPr>
            <a:endParaRPr lang="es-PE" sz="500" dirty="0">
              <a:latin typeface="Arial" panose="020B0604020202020204" pitchFamily="34" charset="0"/>
              <a:cs typeface="Arial" panose="020B0604020202020204" pitchFamily="34" charset="0"/>
            </a:endParaRPr>
          </a:p>
          <a:p>
            <a:pPr marL="457200" lvl="0" indent="0">
              <a:spcBef>
                <a:spcPts val="400"/>
              </a:spcBef>
              <a:buNone/>
            </a:pPr>
            <a:r>
              <a:rPr lang="es-ES" sz="3000" dirty="0">
                <a:latin typeface="Arial" panose="020B0604020202020204" pitchFamily="34" charset="0"/>
                <a:cs typeface="Arial" panose="020B0604020202020204" pitchFamily="34" charset="0"/>
              </a:rPr>
              <a:t>¿</a:t>
            </a:r>
            <a:r>
              <a:rPr lang="es-ES" sz="3000" i="1" dirty="0">
                <a:solidFill>
                  <a:srgbClr val="002060"/>
                </a:solidFill>
                <a:latin typeface="Arial" panose="020B0604020202020204" pitchFamily="34" charset="0"/>
                <a:cs typeface="Arial" panose="020B0604020202020204" pitchFamily="34" charset="0"/>
              </a:rPr>
              <a:t>Qué concepto tenían los judíos sobre el Mesías</a:t>
            </a:r>
            <a:r>
              <a:rPr lang="es-ES" sz="3000" dirty="0" smtClean="0">
                <a:latin typeface="Arial" panose="020B0604020202020204" pitchFamily="34" charset="0"/>
                <a:cs typeface="Arial" panose="020B0604020202020204" pitchFamily="34" charset="0"/>
              </a:rPr>
              <a:t>?</a:t>
            </a:r>
            <a:endParaRPr lang="es-PE" sz="3000" dirty="0">
              <a:latin typeface="Arial" panose="020B0604020202020204" pitchFamily="34" charset="0"/>
              <a:cs typeface="Arial" panose="020B0604020202020204" pitchFamily="34" charset="0"/>
            </a:endParaRPr>
          </a:p>
        </p:txBody>
      </p:sp>
      <p:sp>
        <p:nvSpPr>
          <p:cNvPr id="11"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Diagrama de flujo: proceso alternativo 12">
            <a:extLst>
              <a:ext uri="{FF2B5EF4-FFF2-40B4-BE49-F238E27FC236}">
                <a16:creationId xmlns="" xmlns:a16="http://schemas.microsoft.com/office/drawing/2014/main" id="{6C94A35E-8861-4F0C-AC20-058BDD14205F}"/>
              </a:ext>
            </a:extLst>
          </p:cNvPr>
          <p:cNvSpPr/>
          <p:nvPr/>
        </p:nvSpPr>
        <p:spPr>
          <a:xfrm>
            <a:off x="835685" y="2425753"/>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13" name="Diagrama de flujo: proceso alternativo 12">
            <a:extLst>
              <a:ext uri="{FF2B5EF4-FFF2-40B4-BE49-F238E27FC236}">
                <a16:creationId xmlns="" xmlns:a16="http://schemas.microsoft.com/office/drawing/2014/main" id="{6C94A35E-8861-4F0C-AC20-058BDD14205F}"/>
              </a:ext>
            </a:extLst>
          </p:cNvPr>
          <p:cNvSpPr/>
          <p:nvPr/>
        </p:nvSpPr>
        <p:spPr>
          <a:xfrm>
            <a:off x="1453840" y="2425753"/>
            <a:ext cx="460073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JUAN EL BAUTISTA</a:t>
            </a:r>
            <a:endParaRPr lang="es-PE" sz="2800" b="1" dirty="0">
              <a:solidFill>
                <a:srgbClr val="F2750E"/>
              </a:solidFill>
              <a:latin typeface="Cambria" panose="02040503050406030204" pitchFamily="18" charset="0"/>
              <a:ea typeface="Cambria" panose="02040503050406030204" pitchFamily="18" charset="0"/>
            </a:endParaRPr>
          </a:p>
        </p:txBody>
      </p:sp>
      <p:pic>
        <p:nvPicPr>
          <p:cNvPr id="14" name="Imagen 13"/>
          <p:cNvPicPr>
            <a:picLocks noChangeAspect="1"/>
          </p:cNvPicPr>
          <p:nvPr/>
        </p:nvPicPr>
        <p:blipFill rotWithShape="1">
          <a:blip r:embed="rId8">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5" name="Imagen 14">
            <a:extLst>
              <a:ext uri="{FF2B5EF4-FFF2-40B4-BE49-F238E27FC236}">
                <a16:creationId xmlns="" xmlns:a16="http://schemas.microsoft.com/office/drawing/2014/main" id="{A6585578-3218-4AEC-B3A2-0A5305675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34610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574699" y="4018403"/>
            <a:ext cx="2857227" cy="2647061"/>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9" name="Imagen 8">
            <a:extLst>
              <a:ext uri="{FF2B5EF4-FFF2-40B4-BE49-F238E27FC236}">
                <a16:creationId xmlns="" xmlns:a16="http://schemas.microsoft.com/office/drawing/2014/main" id="{63B3D325-BA5C-4182-B171-132E6C09B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0" name="CuadroTexto 9">
            <a:extLst>
              <a:ext uri="{FF2B5EF4-FFF2-40B4-BE49-F238E27FC236}">
                <a16:creationId xmlns="" xmlns:a16="http://schemas.microsoft.com/office/drawing/2014/main" id="{8D1CBA2C-5D8A-453B-A356-79F511FA7D34}"/>
              </a:ext>
            </a:extLst>
          </p:cNvPr>
          <p:cNvSpPr txBox="1"/>
          <p:nvPr/>
        </p:nvSpPr>
        <p:spPr>
          <a:xfrm>
            <a:off x="801427" y="3206589"/>
            <a:ext cx="8289309" cy="2554545"/>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b="1" dirty="0" smtClean="0">
                <a:solidFill>
                  <a:srgbClr val="CC0099"/>
                </a:solidFill>
                <a:latin typeface="Arial" panose="020B0604020202020204" pitchFamily="34" charset="0"/>
                <a:cs typeface="Arial" panose="020B0604020202020204" pitchFamily="34" charset="0"/>
              </a:rPr>
              <a:t>Jesús</a:t>
            </a:r>
            <a:r>
              <a:rPr lang="es-ES" sz="3200" dirty="0" smtClean="0">
                <a:latin typeface="Arial" panose="020B0604020202020204" pitchFamily="34" charset="0"/>
                <a:cs typeface="Arial" panose="020B0604020202020204" pitchFamily="34" charset="0"/>
              </a:rPr>
              <a:t> </a:t>
            </a:r>
            <a:r>
              <a:rPr lang="es-ES" sz="3200" dirty="0">
                <a:latin typeface="Arial" panose="020B0604020202020204" pitchFamily="34" charset="0"/>
                <a:cs typeface="Arial" panose="020B0604020202020204" pitchFamily="34" charset="0"/>
              </a:rPr>
              <a:t>vino para restablecer la relación entre Dios y su pueblo ( ver </a:t>
            </a:r>
            <a:r>
              <a:rPr lang="es-ES" sz="3200" b="1" dirty="0">
                <a:solidFill>
                  <a:srgbClr val="002060"/>
                </a:solidFill>
                <a:latin typeface="Arial" panose="020B0604020202020204" pitchFamily="34" charset="0"/>
                <a:cs typeface="Arial" panose="020B0604020202020204" pitchFamily="34" charset="0"/>
              </a:rPr>
              <a:t>Mar 10:</a:t>
            </a:r>
            <a:r>
              <a:rPr lang="es-ES" sz="3200" dirty="0">
                <a:solidFill>
                  <a:srgbClr val="002060"/>
                </a:solidFill>
                <a:latin typeface="Arial" panose="020B0604020202020204" pitchFamily="34" charset="0"/>
                <a:cs typeface="Arial" panose="020B0604020202020204" pitchFamily="34" charset="0"/>
              </a:rPr>
              <a:t> 45; </a:t>
            </a:r>
            <a:r>
              <a:rPr lang="es-ES" sz="3200" b="1" dirty="0" err="1">
                <a:solidFill>
                  <a:srgbClr val="002060"/>
                </a:solidFill>
                <a:latin typeface="Arial" panose="020B0604020202020204" pitchFamily="34" charset="0"/>
                <a:cs typeface="Arial" panose="020B0604020202020204" pitchFamily="34" charset="0"/>
              </a:rPr>
              <a:t>Rom</a:t>
            </a:r>
            <a:r>
              <a:rPr lang="es-ES" sz="3200" b="1" dirty="0">
                <a:solidFill>
                  <a:srgbClr val="002060"/>
                </a:solidFill>
                <a:latin typeface="Arial" panose="020B0604020202020204" pitchFamily="34" charset="0"/>
                <a:cs typeface="Arial" panose="020B0604020202020204" pitchFamily="34" charset="0"/>
              </a:rPr>
              <a:t> 5</a:t>
            </a:r>
            <a:r>
              <a:rPr lang="es-ES" sz="3200" dirty="0">
                <a:solidFill>
                  <a:srgbClr val="002060"/>
                </a:solidFill>
                <a:latin typeface="Arial" panose="020B0604020202020204" pitchFamily="34" charset="0"/>
                <a:cs typeface="Arial" panose="020B0604020202020204" pitchFamily="34" charset="0"/>
              </a:rPr>
              <a:t>: 6</a:t>
            </a:r>
            <a:r>
              <a:rPr lang="es-ES" sz="3200" b="1" dirty="0">
                <a:solidFill>
                  <a:srgbClr val="002060"/>
                </a:solidFill>
                <a:latin typeface="Arial" panose="020B0604020202020204" pitchFamily="34" charset="0"/>
                <a:cs typeface="Arial" panose="020B0604020202020204" pitchFamily="34" charset="0"/>
              </a:rPr>
              <a:t>;</a:t>
            </a:r>
            <a:r>
              <a:rPr lang="es-ES" sz="3200" dirty="0">
                <a:solidFill>
                  <a:srgbClr val="002060"/>
                </a:solidFill>
                <a:latin typeface="Arial" panose="020B0604020202020204" pitchFamily="34" charset="0"/>
                <a:cs typeface="Arial" panose="020B0604020202020204" pitchFamily="34" charset="0"/>
              </a:rPr>
              <a:t> </a:t>
            </a:r>
            <a:r>
              <a:rPr lang="es-ES" sz="3200" b="1" dirty="0">
                <a:solidFill>
                  <a:srgbClr val="002060"/>
                </a:solidFill>
                <a:latin typeface="Arial" panose="020B0604020202020204" pitchFamily="34" charset="0"/>
                <a:cs typeface="Arial" panose="020B0604020202020204" pitchFamily="34" charset="0"/>
              </a:rPr>
              <a:t>1 </a:t>
            </a:r>
            <a:r>
              <a:rPr lang="es-ES" sz="3200" b="1" dirty="0" err="1">
                <a:solidFill>
                  <a:srgbClr val="002060"/>
                </a:solidFill>
                <a:latin typeface="Arial" panose="020B0604020202020204" pitchFamily="34" charset="0"/>
                <a:cs typeface="Arial" panose="020B0604020202020204" pitchFamily="34" charset="0"/>
              </a:rPr>
              <a:t>Ped</a:t>
            </a:r>
            <a:r>
              <a:rPr lang="es-ES" sz="3200" b="1" dirty="0">
                <a:solidFill>
                  <a:srgbClr val="002060"/>
                </a:solidFill>
                <a:latin typeface="Arial" panose="020B0604020202020204" pitchFamily="34" charset="0"/>
                <a:cs typeface="Arial" panose="020B0604020202020204" pitchFamily="34" charset="0"/>
              </a:rPr>
              <a:t> 2: </a:t>
            </a:r>
            <a:r>
              <a:rPr lang="es-ES" sz="3200" dirty="0">
                <a:solidFill>
                  <a:srgbClr val="002060"/>
                </a:solidFill>
                <a:latin typeface="Arial" panose="020B0604020202020204" pitchFamily="34" charset="0"/>
                <a:cs typeface="Arial" panose="020B0604020202020204" pitchFamily="34" charset="0"/>
              </a:rPr>
              <a:t>24</a:t>
            </a:r>
            <a:r>
              <a:rPr lang="es-ES" sz="3200" dirty="0" smtClean="0">
                <a:latin typeface="Arial" panose="020B0604020202020204" pitchFamily="34" charset="0"/>
                <a:cs typeface="Arial" panose="020B0604020202020204" pitchFamily="34" charset="0"/>
              </a:rPr>
              <a:t>), y no para sentarse en un trono humano y exaltar a la nación judía.</a:t>
            </a:r>
            <a:endParaRPr lang="es-PE" sz="3200" dirty="0">
              <a:latin typeface="Arial" panose="020B0604020202020204" pitchFamily="34" charset="0"/>
              <a:cs typeface="Arial" panose="020B0604020202020204" pitchFamily="34" charset="0"/>
            </a:endParaRPr>
          </a:p>
        </p:txBody>
      </p:sp>
      <p:sp>
        <p:nvSpPr>
          <p:cNvPr id="11"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Diagrama de flujo: proceso alternativo 12">
            <a:extLst>
              <a:ext uri="{FF2B5EF4-FFF2-40B4-BE49-F238E27FC236}">
                <a16:creationId xmlns="" xmlns:a16="http://schemas.microsoft.com/office/drawing/2014/main" id="{6C94A35E-8861-4F0C-AC20-058BDD14205F}"/>
              </a:ext>
            </a:extLst>
          </p:cNvPr>
          <p:cNvSpPr/>
          <p:nvPr/>
        </p:nvSpPr>
        <p:spPr>
          <a:xfrm>
            <a:off x="835685" y="2425753"/>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13" name="Diagrama de flujo: proceso alternativo 12">
            <a:extLst>
              <a:ext uri="{FF2B5EF4-FFF2-40B4-BE49-F238E27FC236}">
                <a16:creationId xmlns="" xmlns:a16="http://schemas.microsoft.com/office/drawing/2014/main" id="{6C94A35E-8861-4F0C-AC20-058BDD14205F}"/>
              </a:ext>
            </a:extLst>
          </p:cNvPr>
          <p:cNvSpPr/>
          <p:nvPr/>
        </p:nvSpPr>
        <p:spPr>
          <a:xfrm>
            <a:off x="1453840" y="2425753"/>
            <a:ext cx="460073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JUAN EL BAUTISTA</a:t>
            </a:r>
            <a:endParaRPr lang="es-PE" sz="2800" b="1" dirty="0">
              <a:solidFill>
                <a:srgbClr val="F2750E"/>
              </a:solidFill>
              <a:latin typeface="Cambria" panose="02040503050406030204" pitchFamily="18" charset="0"/>
              <a:ea typeface="Cambria" panose="02040503050406030204" pitchFamily="18" charset="0"/>
            </a:endParaRPr>
          </a:p>
        </p:txBody>
      </p:sp>
      <p:pic>
        <p:nvPicPr>
          <p:cNvPr id="14" name="Imagen 13"/>
          <p:cNvPicPr>
            <a:picLocks noChangeAspect="1"/>
          </p:cNvPicPr>
          <p:nvPr/>
        </p:nvPicPr>
        <p:blipFill rotWithShape="1">
          <a:blip r:embed="rId8">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5" name="Imagen 14">
            <a:extLst>
              <a:ext uri="{FF2B5EF4-FFF2-40B4-BE49-F238E27FC236}">
                <a16:creationId xmlns="" xmlns:a16="http://schemas.microsoft.com/office/drawing/2014/main" id="{A6585578-3218-4AEC-B3A2-0A5305675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86611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rot="20410179">
            <a:off x="7243690" y="4356278"/>
            <a:ext cx="2925862" cy="2423234"/>
            <a:chOff x="10330029" y="3685530"/>
            <a:chExt cx="11325222" cy="8014054"/>
          </a:xfrm>
        </p:grpSpPr>
        <p:pic>
          <p:nvPicPr>
            <p:cNvPr id="5"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agen 9"/>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11" name="Imagen 10">
            <a:extLst>
              <a:ext uri="{FF2B5EF4-FFF2-40B4-BE49-F238E27FC236}">
                <a16:creationId xmlns="" xmlns:a16="http://schemas.microsoft.com/office/drawing/2014/main" id="{FEEB177A-99C5-433E-859B-BCD53B4EC4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2"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3" name="Imagen 8">
            <a:extLst>
              <a:ext uri="{FF2B5EF4-FFF2-40B4-BE49-F238E27FC236}">
                <a16:creationId xmlns="" xmlns:a16="http://schemas.microsoft.com/office/drawing/2014/main" id="{63B3D325-BA5C-4182-B171-132E6C09BF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5" name="CuadroTexto 14">
            <a:extLst>
              <a:ext uri="{FF2B5EF4-FFF2-40B4-BE49-F238E27FC236}">
                <a16:creationId xmlns="" xmlns:a16="http://schemas.microsoft.com/office/drawing/2014/main" id="{8D1CBA2C-5D8A-453B-A356-79F511FA7D34}"/>
              </a:ext>
            </a:extLst>
          </p:cNvPr>
          <p:cNvSpPr txBox="1"/>
          <p:nvPr/>
        </p:nvSpPr>
        <p:spPr>
          <a:xfrm>
            <a:off x="708040" y="3097669"/>
            <a:ext cx="8276161" cy="2062103"/>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b="1" dirty="0">
                <a:solidFill>
                  <a:srgbClr val="0000FF"/>
                </a:solidFill>
                <a:latin typeface="Arial" panose="020B0604020202020204" pitchFamily="34" charset="0"/>
                <a:cs typeface="Arial" panose="020B0604020202020204" pitchFamily="34" charset="0"/>
              </a:rPr>
              <a:t>Dos discípulos</a:t>
            </a:r>
            <a:r>
              <a:rPr lang="es-ES" sz="3200" dirty="0">
                <a:solidFill>
                  <a:srgbClr val="0000FF"/>
                </a:solidFill>
                <a:latin typeface="Arial" panose="020B0604020202020204" pitchFamily="34" charset="0"/>
                <a:cs typeface="Arial" panose="020B0604020202020204" pitchFamily="34" charset="0"/>
              </a:rPr>
              <a:t> </a:t>
            </a:r>
            <a:r>
              <a:rPr lang="es-ES" sz="3200" dirty="0">
                <a:latin typeface="Arial" panose="020B0604020202020204" pitchFamily="34" charset="0"/>
                <a:cs typeface="Arial" panose="020B0604020202020204" pitchFamily="34" charset="0"/>
              </a:rPr>
              <a:t>(</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1: </a:t>
            </a:r>
            <a:r>
              <a:rPr lang="es-ES" sz="3200" dirty="0">
                <a:solidFill>
                  <a:srgbClr val="002060"/>
                </a:solidFill>
                <a:latin typeface="Arial" panose="020B0604020202020204" pitchFamily="34" charset="0"/>
                <a:cs typeface="Arial" panose="020B0604020202020204" pitchFamily="34" charset="0"/>
              </a:rPr>
              <a:t>35</a:t>
            </a:r>
            <a:r>
              <a:rPr lang="es-ES" sz="3200" dirty="0">
                <a:latin typeface="Arial" panose="020B0604020202020204" pitchFamily="34" charset="0"/>
                <a:cs typeface="Arial" panose="020B0604020202020204" pitchFamily="34" charset="0"/>
              </a:rPr>
              <a:t>), al oír la declaración de Juan el Bautista “</a:t>
            </a:r>
            <a:r>
              <a:rPr lang="es-ES" sz="3200" dirty="0">
                <a:solidFill>
                  <a:srgbClr val="006600"/>
                </a:solidFill>
                <a:latin typeface="Arial" panose="020B0604020202020204" pitchFamily="34" charset="0"/>
                <a:cs typeface="Arial" panose="020B0604020202020204" pitchFamily="34" charset="0"/>
              </a:rPr>
              <a:t>Este es el cordero de Dios</a:t>
            </a:r>
            <a:r>
              <a:rPr lang="es-ES" sz="3200" dirty="0">
                <a:latin typeface="Arial" panose="020B0604020202020204" pitchFamily="34" charset="0"/>
                <a:cs typeface="Arial" panose="020B0604020202020204" pitchFamily="34" charset="0"/>
              </a:rPr>
              <a:t>” (</a:t>
            </a:r>
            <a:r>
              <a:rPr lang="es-ES" sz="3200" b="1" dirty="0">
                <a:solidFill>
                  <a:srgbClr val="002060"/>
                </a:solidFill>
                <a:latin typeface="Arial" panose="020B0604020202020204" pitchFamily="34" charset="0"/>
                <a:cs typeface="Arial" panose="020B0604020202020204" pitchFamily="34" charset="0"/>
              </a:rPr>
              <a:t>v.</a:t>
            </a:r>
            <a:r>
              <a:rPr lang="es-ES" sz="3200" dirty="0">
                <a:solidFill>
                  <a:srgbClr val="002060"/>
                </a:solidFill>
                <a:latin typeface="Arial" panose="020B0604020202020204" pitchFamily="34" charset="0"/>
                <a:cs typeface="Arial" panose="020B0604020202020204" pitchFamily="34" charset="0"/>
              </a:rPr>
              <a:t> 36</a:t>
            </a:r>
            <a:r>
              <a:rPr lang="es-ES" sz="3200" dirty="0">
                <a:latin typeface="Arial" panose="020B0604020202020204" pitchFamily="34" charset="0"/>
                <a:cs typeface="Arial" panose="020B0604020202020204" pitchFamily="34" charset="0"/>
              </a:rPr>
              <a:t>), dejaron a Juan para seguir a Jesús</a:t>
            </a:r>
            <a:r>
              <a:rPr lang="es-ES" sz="3200" dirty="0" smtClean="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6"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Diagrama de flujo: proceso alternativo 12">
            <a:extLst>
              <a:ext uri="{FF2B5EF4-FFF2-40B4-BE49-F238E27FC236}">
                <a16:creationId xmlns="" xmlns:a16="http://schemas.microsoft.com/office/drawing/2014/main" id="{6C94A35E-8861-4F0C-AC20-058BDD14205F}"/>
              </a:ext>
            </a:extLst>
          </p:cNvPr>
          <p:cNvSpPr/>
          <p:nvPr/>
        </p:nvSpPr>
        <p:spPr>
          <a:xfrm>
            <a:off x="1453833" y="2420782"/>
            <a:ext cx="587912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ANDRÉS Y FELIPE</a:t>
            </a:r>
            <a:endParaRPr lang="es-PE" sz="2800" b="1" dirty="0">
              <a:solidFill>
                <a:srgbClr val="F2750E"/>
              </a:solidFill>
              <a:latin typeface="Cambria" panose="02040503050406030204" pitchFamily="18" charset="0"/>
              <a:ea typeface="Cambria" panose="02040503050406030204" pitchFamily="18" charset="0"/>
            </a:endParaRPr>
          </a:p>
        </p:txBody>
      </p:sp>
      <p:sp>
        <p:nvSpPr>
          <p:cNvPr id="21"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2</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25" name="Imagen 24"/>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23" name="Imagen 2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26" name="CuadroTexto 25">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27" name="CuadroTexto 26">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4216071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5990</TotalTime>
  <Words>1143</Words>
  <Application>Microsoft Office PowerPoint</Application>
  <PresentationFormat>Panorámica</PresentationFormat>
  <Paragraphs>135</Paragraphs>
  <Slides>18</Slides>
  <Notes>1</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18</vt:i4>
      </vt:variant>
    </vt:vector>
  </HeadingPairs>
  <TitlesOfParts>
    <vt:vector size="29" baseType="lpstr">
      <vt:lpstr>Algerian</vt:lpstr>
      <vt:lpstr>Arial</vt:lpstr>
      <vt:lpstr>Calibri</vt:lpstr>
      <vt:lpstr>Calisto MT</vt:lpstr>
      <vt:lpstr>Cambria</vt:lpstr>
      <vt:lpstr>Century Gothic</vt:lpstr>
      <vt:lpstr>Symbol</vt:lpstr>
      <vt:lpstr>Times New Roman</vt:lpstr>
      <vt:lpstr>Wingdings</vt:lpstr>
      <vt:lpstr>Wingdings 3</vt:lpstr>
      <vt:lpstr>Espiral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dc:creator>
  <cp:lastModifiedBy>DELL</cp:lastModifiedBy>
  <cp:revision>1010</cp:revision>
  <dcterms:created xsi:type="dcterms:W3CDTF">2021-04-22T22:59:41Z</dcterms:created>
  <dcterms:modified xsi:type="dcterms:W3CDTF">2024-10-25T12:23:17Z</dcterms:modified>
</cp:coreProperties>
</file>