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86" r:id="rId6"/>
    <p:sldId id="396" r:id="rId7"/>
    <p:sldId id="397" r:id="rId8"/>
    <p:sldId id="398" r:id="rId9"/>
    <p:sldId id="369" r:id="rId10"/>
    <p:sldId id="399" r:id="rId11"/>
    <p:sldId id="400" r:id="rId12"/>
    <p:sldId id="401" r:id="rId13"/>
    <p:sldId id="372" r:id="rId14"/>
    <p:sldId id="40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397"/>
            <p14:sldId id="398"/>
            <p14:sldId id="369"/>
            <p14:sldId id="399"/>
            <p14:sldId id="400"/>
            <p14:sldId id="401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6600"/>
    <a:srgbClr val="F2750E"/>
    <a:srgbClr val="333300"/>
    <a:srgbClr val="0000CC"/>
    <a:srgbClr val="FF3399"/>
    <a:srgbClr val="9D0720"/>
    <a:srgbClr val="FF3300"/>
    <a:srgbClr val="0099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12/12/2024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</a:t>
            </a:r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11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EL PADRE, EL HIJO Y EL ESPÍRITU SANTO</a:t>
            </a:r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0" lvl="0" indent="-457200"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Fue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enviado por el Padre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250" lvl="0" indent="-457200"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Trabajó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así como el Padre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16 - 18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250" lvl="0" indent="-457200"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sometió a la voluntad del Padre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329572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Y 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0" lvl="0" indent="-457200"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Dijo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ser uno con el Padre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Padre y yo uno somos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250" lvl="0" indent="-457200"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Hablaba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las palabras de Padre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329572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Y 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PE" sz="3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P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000" dirty="0">
                <a:latin typeface="Arial" panose="020B0604020202020204" pitchFamily="34" charset="0"/>
                <a:cs typeface="Arial" panose="020B0604020202020204" pitchFamily="34" charset="0"/>
              </a:rPr>
              <a:t>estaba totalmente consagrado al Padre, y afirmo que la voluntad del Padre, es que los que crean en el hijo “</a:t>
            </a:r>
            <a:r>
              <a:rPr lang="es-PE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tengan vida eterna</a:t>
            </a:r>
            <a:r>
              <a:rPr lang="es-PE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P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P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P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</a:t>
            </a:r>
            <a:r>
              <a:rPr lang="es-PE" sz="3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PE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hijo y el Padre</a:t>
            </a:r>
            <a:r>
              <a:rPr lang="es-PE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000" dirty="0">
                <a:latin typeface="Arial" panose="020B0604020202020204" pitchFamily="34" charset="0"/>
                <a:cs typeface="Arial" panose="020B0604020202020204" pitchFamily="34" charset="0"/>
              </a:rPr>
              <a:t>están unidos en el amor y la obra por la salvación de la humanidad</a:t>
            </a:r>
            <a:r>
              <a:rPr lang="es-P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329572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Y 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hace referencia a la obra del Espíritu Santo al inicio del libro, indicando que es el autor del nuevo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nacimiento. </a:t>
            </a:r>
          </a:p>
          <a:p>
            <a:pPr marL="444500" lvl="0">
              <a:spcBef>
                <a:spcPts val="500"/>
              </a:spcBef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Estos no nacieron de </a:t>
            </a:r>
            <a:r>
              <a:rPr lang="es-E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sangre, ni por voluntad de carne, ni por voluntad de varón, sino de Dios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(ver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62419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ESPÍRITU SANTO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entrevista</a:t>
            </a: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 Nicodemo con Jesús, Jesús le dijo: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nace de la carne, carne es; y lo que nace del Espíritu, espíritu es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ver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tamb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62419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ESPÍRITU SANTO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 del Espíritu Santo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es convencer “</a:t>
            </a:r>
            <a:r>
              <a:rPr lang="es-ES" sz="3200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pecado, de justicia y de juicio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8 - 11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PE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conciencia de pecado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, no hay arrepentimiento, tampoco el nuevo nacimiento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62419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ESPÍRITU SANTO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dijo que después de su partida enviaría al Espíritu Santo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me voy, os lo enviaré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</a:t>
            </a:r>
            <a:r>
              <a:rPr lang="es-E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Espíritu Santo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una persona con muchos atributos que está obrando en favor del hombre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624195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ESPÍRITU SANTO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puede un Dios ser tres personas, y al mismo tiempo seguir siendo uno solo?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lección nos dejo Jesús de la relación que mantuvo con su Padre?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¿De que manera nuestra decisiones influye en la obra del Espíritu Santo</a:t>
            </a:r>
            <a:r>
              <a:rPr lang="es-E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="" xmlns:a16="http://schemas.microsoft.com/office/drawing/2014/main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experiencia intima con 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lección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s-ES" sz="3000" dirty="0" smtClean="0">
                <a:solidFill>
                  <a:srgbClr val="00808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Pero el Consolador, el Espíritu Santo, a quien el Padre enviará en mi nombre, él les enseñará todas las cosas y les recordará todo lo que les he dicho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30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26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="" xmlns:a16="http://schemas.microsoft.com/office/drawing/2014/main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09073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Cierta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vez un grupo de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viajeros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se encontraron con una fuente en medio del desierto. Cada uno veía algo distinto: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algunos notaban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el agua cristalina,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otros percibían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la brisa refrescante,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pero también habían quienes admiraban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apacible sonido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relajante del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agua. </a:t>
            </a:r>
            <a: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  <a:t>Aunque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cada uno experimentaba la fuente de una manera distinta, todos estaban frente a la misma </a:t>
            </a:r>
            <a:r>
              <a:rPr lang="es-E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fuente.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Así es el misterio de la Trinidad: tres manifestaciones de un mismo Dios, distintas pero inseparables.</a:t>
            </a:r>
            <a:endParaRPr lang="es-ES" sz="23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3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 </a:t>
            </a:r>
            <a:r>
              <a:rPr lang="es-ES" sz="23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veremos como el Evangelio de Juan presenta al Padre, al Hijo y al Espíritu Santo</a:t>
            </a:r>
            <a:r>
              <a:rPr lang="es-ES" sz="23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3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6" y="2941287"/>
            <a:ext cx="355375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356322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Y 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355375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ESPÍRITU SANTO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Escritura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revela la existencia de la Deidad, conformada por el Padre, el Hijo y el Espíritu Santo. </a:t>
            </a:r>
            <a:r>
              <a:rPr lang="es-E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Ellos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 son la fuente de todo lo que existe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explicarías la unicidad de la Deidad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186121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creo al hombre con el propósito de que viviera en armonía con él, lamentablemente el pecado interrumpió esa relación.</a:t>
            </a: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</a:t>
            </a:r>
            <a:r>
              <a:rPr lang="es-E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manera obra el pecado en nuestra vida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genere dialogo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186121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E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miembro de la Deidad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tomó nuestra naturaleza humana para restaurar el conocimiento de Dios y traer salvación a la humanidad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186121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7982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Jesucristo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nos dio a conocer al Padre 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Dios nadie lo ha visto jamás, el unigénito </a:t>
            </a:r>
            <a:r>
              <a:rPr lang="es-E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Hijo, que está en el seno del Padre, él 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ha dado a conocer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186121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300" dirty="0">
                <a:latin typeface="Arial" panose="020B0604020202020204" pitchFamily="34" charset="0"/>
                <a:cs typeface="Arial" panose="020B0604020202020204" pitchFamily="34" charset="0"/>
              </a:rPr>
              <a:t> es un miembro de la Deidad (</a:t>
            </a:r>
            <a:r>
              <a:rPr lang="es-ES" sz="33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ES" sz="3300" dirty="0">
                <a:latin typeface="Arial" panose="020B0604020202020204" pitchFamily="34" charset="0"/>
                <a:cs typeface="Arial" panose="020B0604020202020204" pitchFamily="34" charset="0"/>
              </a:rPr>
              <a:t>), y en su humanidad mostró que tiene una estrecha relación con el Padre</a:t>
            </a:r>
            <a:r>
              <a:rPr lang="es-E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329572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JESÚS Y 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6002</TotalTime>
  <Words>1070</Words>
  <Application>Microsoft Office PowerPoint</Application>
  <PresentationFormat>Panorámica</PresentationFormat>
  <Paragraphs>133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Algerian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1006</cp:revision>
  <dcterms:created xsi:type="dcterms:W3CDTF">2021-04-22T22:59:41Z</dcterms:created>
  <dcterms:modified xsi:type="dcterms:W3CDTF">2024-12-13T03:31:58Z</dcterms:modified>
</cp:coreProperties>
</file>