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4" r:id="rId2"/>
    <p:sldId id="359" r:id="rId3"/>
    <p:sldId id="275" r:id="rId4"/>
    <p:sldId id="276" r:id="rId5"/>
    <p:sldId id="386" r:id="rId6"/>
    <p:sldId id="396" r:id="rId7"/>
    <p:sldId id="397" r:id="rId8"/>
    <p:sldId id="398" r:id="rId9"/>
    <p:sldId id="369" r:id="rId10"/>
    <p:sldId id="399" r:id="rId11"/>
    <p:sldId id="400" r:id="rId12"/>
    <p:sldId id="401" r:id="rId13"/>
    <p:sldId id="372" r:id="rId14"/>
    <p:sldId id="402" r:id="rId15"/>
    <p:sldId id="403" r:id="rId16"/>
    <p:sldId id="404" r:id="rId17"/>
    <p:sldId id="383" r:id="rId18"/>
    <p:sldId id="290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7"/>
            <p14:sldId id="398"/>
            <p14:sldId id="369"/>
            <p14:sldId id="399"/>
            <p14:sldId id="400"/>
            <p14:sldId id="401"/>
            <p14:sldId id="372"/>
            <p14:sldId id="402"/>
            <p14:sldId id="403"/>
            <p14:sldId id="404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006666"/>
    <a:srgbClr val="FF3399"/>
    <a:srgbClr val="F72CFC"/>
    <a:srgbClr val="008080"/>
    <a:srgbClr val="F2750E"/>
    <a:srgbClr val="333300"/>
    <a:srgbClr val="9D072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80" d="100"/>
          <a:sy n="80" d="100"/>
        </p:scale>
        <p:origin x="4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9/01/2025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microsoft.com/office/2007/relationships/hdphoto" Target="../media/hdphoto5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83753" y="-203011"/>
            <a:ext cx="1648025" cy="2037896"/>
          </a:xfrm>
          <a:prstGeom prst="rect">
            <a:avLst/>
          </a:prstGeom>
        </p:spPr>
      </p:pic>
      <p:grpSp>
        <p:nvGrpSpPr>
          <p:cNvPr id="25" name="3 Grupo"/>
          <p:cNvGrpSpPr/>
          <p:nvPr/>
        </p:nvGrpSpPr>
        <p:grpSpPr>
          <a:xfrm>
            <a:off x="2647929" y="3654825"/>
            <a:ext cx="5305811" cy="3138623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335103" y="201216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2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3360512"/>
            <a:ext cx="823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AMOR PACTUAL</a:t>
            </a:r>
            <a:endParaRPr lang="es-PE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1" y="12496"/>
            <a:ext cx="1907833" cy="169875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33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E3D5AC5C-459E-A706-A925-6ADCF591D5FE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8C57DFC8-685F-C68D-49EA-918E9A55E3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ADB9CCA8-33F7-2140-4507-CD52454C2D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7FBAB5F0-E246-60EE-2D5C-96C67B112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94070D1B-A8FA-EA65-7827-9B5ABFF82C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BB1933DC-E6AB-07D0-5156-B2575C765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CB763E6F-F9BF-E90F-856D-0E462968C5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FA9E3D3-2B96-B27F-6239-B1C6586032B4}"/>
              </a:ext>
            </a:extLst>
          </p:cNvPr>
          <p:cNvSpPr txBox="1"/>
          <p:nvPr/>
        </p:nvSpPr>
        <p:spPr>
          <a:xfrm>
            <a:off x="982215" y="3088347"/>
            <a:ext cx="889521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Cada persona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decide aceptar o rechazar a la invitación de Dios. </a:t>
            </a:r>
            <a:r>
              <a:rPr lang="es-ES" sz="3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</a:t>
            </a:r>
            <a:r>
              <a:rPr lang="es-ES" sz="3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mantener una relación con él, es condicional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(ver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11: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Jud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lvl="0">
              <a:spcBef>
                <a:spcPts val="400"/>
              </a:spcBef>
            </a:pPr>
            <a:endParaRPr lang="es-PE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significa que la relación con Dios es condicional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56132912-0FD8-1885-BA33-FA246353E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64F05A12-A71C-7B49-21BD-04B591DA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E4E0108B-F977-1F12-DE8D-8470303D2AC4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F7B9179-DE7E-7AA0-2CA9-223F99D312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64892CB3-4115-6E4D-CC64-326CA64985F4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2B9058A0-5436-09CD-6A22-DDB5B653C824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5501B08-BCC5-7F5A-256B-DBD73699236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F2C4CB9-9C08-9EC6-475D-8AC963F004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D54021A6-09EF-9067-0D95-4F721F23412F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389C6C63-E45F-D9C2-0017-55650CBF6525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7C13AE79-4F31-721C-24F6-BC1D6C9BD9F8}"/>
              </a:ext>
            </a:extLst>
          </p:cNvPr>
          <p:cNvSpPr/>
          <p:nvPr/>
        </p:nvSpPr>
        <p:spPr>
          <a:xfrm>
            <a:off x="1453834" y="2420782"/>
            <a:ext cx="4728296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RESPUESTA CONDICIONAL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E1DAFE23-CC0E-E2AA-4999-D579BB7C46B2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50F85ECF-6B94-C25D-03A0-E7F579FB7F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AD0E044B-96CA-DF70-2048-F6549B3421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7AEE8DE7-3384-743F-5A19-29658C91A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37D37A94-1FC7-B5E9-DD52-E5EE94738F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CD86937E-390B-A752-B2BA-FCE4530BB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031BD0D5-0EC0-9386-EF8B-0C53688B71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0" name="Imagen 8">
            <a:extLst>
              <a:ext uri="{FF2B5EF4-FFF2-40B4-BE49-F238E27FC236}">
                <a16:creationId xmlns:a16="http://schemas.microsoft.com/office/drawing/2014/main" id="{9491C9BC-A2CF-9832-9A6A-7CBC42723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B9AD029F-4E27-A880-6AB2-3AADA1EE2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9E8BAFA9-5DF0-9C3E-39F6-CDD262E53185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521B890-F601-7536-30E7-DA9BDDF25E9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E7E936A1-A955-D949-D60B-3FDB574FD0F5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1D87BADA-B602-4896-CA17-736B00568316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2E43E1D-A443-E858-E7DA-E27373C6D21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3EFDCF6-C786-B014-B621-554089802C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6EE4AC9C-F5EE-5F5A-2F48-86AAA009765A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1A3B0098-80A2-CC7F-C99B-0E42FE451406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3547CF-2836-20BC-9510-3F3474E03BA8}"/>
              </a:ext>
            </a:extLst>
          </p:cNvPr>
          <p:cNvSpPr txBox="1"/>
          <p:nvPr/>
        </p:nvSpPr>
        <p:spPr>
          <a:xfrm>
            <a:off x="982215" y="3088347"/>
            <a:ext cx="82761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ejemplo</a:t>
            </a:r>
            <a:r>
              <a:rPr lang="es-ES" sz="32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siervo que no estaba dispuesto a perdonar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 18: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23 - 35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es un ejemplo de que podemos perder la relación de amor con el Señor.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5236B0A1-7C1B-781C-D928-C28B99873965}"/>
              </a:ext>
            </a:extLst>
          </p:cNvPr>
          <p:cNvSpPr/>
          <p:nvPr/>
        </p:nvSpPr>
        <p:spPr>
          <a:xfrm>
            <a:off x="1453834" y="2420782"/>
            <a:ext cx="4728296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RESPUESTA CONDICIONAL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97A011BD-2354-097D-1485-8BDA95ECD790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0D96433C-A8C3-5BEA-A023-C07F715BC5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65060DCA-AFA4-E4C5-6CE9-15DDFC9555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BCC6A10A-6DEF-F32E-97D7-7017F55EF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2B7E8AC7-9C16-AE75-1D78-7D813881AE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56A3B23C-7E04-76AD-B337-51C613040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F89CB920-9D10-8D67-B678-36DEB022C5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C05E198-38EC-54AB-A6D4-B627B7CFFFB9}"/>
              </a:ext>
            </a:extLst>
          </p:cNvPr>
          <p:cNvSpPr txBox="1"/>
          <p:nvPr/>
        </p:nvSpPr>
        <p:spPr>
          <a:xfrm>
            <a:off x="982215" y="3088347"/>
            <a:ext cx="8276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falta de amor </a:t>
            </a:r>
            <a:r>
              <a:rPr lang="es-ES" sz="3200" b="1" dirty="0">
                <a:solidFill>
                  <a:srgbClr val="99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misericordia</a:t>
            </a:r>
            <a:r>
              <a:rPr lang="es-ES" sz="3200" dirty="0">
                <a:solidFill>
                  <a:srgbClr val="99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su consiervo lo condujo a la perdida de la misericordia y el perdón del rey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Imagen 8">
            <a:extLst>
              <a:ext uri="{FF2B5EF4-FFF2-40B4-BE49-F238E27FC236}">
                <a16:creationId xmlns:a16="http://schemas.microsoft.com/office/drawing/2014/main" id="{9D4C4BE4-78F4-EDFC-046F-EAA8C1353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644918CC-90E0-7EE2-A68D-538F2D606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77593576-47D5-CF44-564D-13EC81E30615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D26E2A2-EB3F-0EBD-4562-14D731EE92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0DEC7CBB-12B8-D013-3B78-8CEF41238F09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02B1EDC0-F6DE-9869-1D55-C73DC8DBCA5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E17C084-AF27-2CA8-A45B-6EA5F4711BD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FC0EEC8-5524-56F0-E41A-6CDAB9D38A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21D10CB7-B4E5-0001-05AA-420D9FFD973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864D00C9-D98F-FF87-1854-50AB98D6F360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26ED2DFC-1425-0CD9-4574-95003D4BA816}"/>
              </a:ext>
            </a:extLst>
          </p:cNvPr>
          <p:cNvSpPr/>
          <p:nvPr/>
        </p:nvSpPr>
        <p:spPr>
          <a:xfrm>
            <a:off x="1453834" y="2420782"/>
            <a:ext cx="4728296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RESPUESTA CONDICIONAL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360394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GRACIA IMPARTIDA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2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39" y="3182818"/>
            <a:ext cx="8508699" cy="268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parábola del siervo que no quiso perdonar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el siervo tenía una deuda que no podía pagar, pero el rey perdonó su deuda.</a:t>
            </a:r>
          </a:p>
          <a:p>
            <a:pPr lvl="0">
              <a:spcBef>
                <a:spcPts val="500"/>
              </a:spcBef>
            </a:pP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500"/>
              </a:spcBef>
              <a:buNone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relación tiene esta parábola esto con nosotros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25CCD8-C76E-F48B-AD6C-C9A2E9055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609311BC-505C-85C4-EC11-879442F1B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BB3B9A94-FA9A-251E-5ED1-C358F10CAFF6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3 Grupo">
            <a:extLst>
              <a:ext uri="{FF2B5EF4-FFF2-40B4-BE49-F238E27FC236}">
                <a16:creationId xmlns:a16="http://schemas.microsoft.com/office/drawing/2014/main" id="{FA38E606-DA43-9CD6-96FE-EAFF4F039224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09F61687-7337-FFE9-5D26-72A7538A7E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347D2C48-A2A9-5621-F2C1-FEC638F892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56971920-294B-67E8-A7D0-99444CEBB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069B83A9-9FDF-68D9-5035-B95295C702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B4B23356-8F09-798D-E049-FAE6EFDBD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B4DE1BCA-C3BC-CEF2-0F45-5AECEC27B8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CDEBEC-39FF-DC30-DB6C-B1A73ECDFD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5BC6D039-3F67-5D4B-E3BA-1284817C3A3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A320D807-E444-DD16-EAB3-D05DB189B99F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0D2933F-06B3-FCF5-45B6-801BA67BF7B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2053D7B-2CB4-7BC2-1538-2EF2CADEDA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B2E43B66-7A91-168D-3988-FC0265B1030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019AEE4E-1E1F-EEC8-BCD7-B8127F00C324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A14A55-F1DC-B854-FEE2-FEB9BDEB74D7}"/>
              </a:ext>
            </a:extLst>
          </p:cNvPr>
          <p:cNvSpPr txBox="1"/>
          <p:nvPr/>
        </p:nvSpPr>
        <p:spPr>
          <a:xfrm>
            <a:off x="1015139" y="3182818"/>
            <a:ext cx="850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Jesús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pagó nuestra deuda por amor,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Mirad que amor nos ha dado el Padre, para que seamos llamados hijos de Dios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Juan 3: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BF61AB51-CEE1-F494-98E5-141442165D01}"/>
              </a:ext>
            </a:extLst>
          </p:cNvPr>
          <p:cNvSpPr/>
          <p:nvPr/>
        </p:nvSpPr>
        <p:spPr>
          <a:xfrm>
            <a:off x="1453832" y="2420782"/>
            <a:ext cx="360394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GRACIA IMPARTIDA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85D5644-BB9C-A9C6-1F22-403953244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CA0529A7-C3EA-EBB7-3EB9-FC5C2BAF6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8C262ACC-6DA4-6142-4474-B53CE918ED81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3 Grupo">
            <a:extLst>
              <a:ext uri="{FF2B5EF4-FFF2-40B4-BE49-F238E27FC236}">
                <a16:creationId xmlns:a16="http://schemas.microsoft.com/office/drawing/2014/main" id="{23868EDB-CB4C-BF44-DAC6-E8366A1B9AD6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5511F451-4B84-3C97-948C-D79FBA3145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AE81BEFD-6B21-BA28-B836-24F1DE4402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7E9CA40B-4A39-A7E1-35A8-CE8738539E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5D11C7FC-FEDF-2386-3F24-1C46F73BA5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3A875D1C-4D06-0FF0-A525-933AC0CD31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9E467FFC-7DFB-5073-C827-B3563D6942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E73C887-7579-8DC4-A539-C195387EA4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4BD9594D-DF80-D006-85AD-9145B903518A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2377EEC3-CD4E-6B43-050B-777B44D11FF8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529D941-6829-07E1-F5BD-E16F69F026F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26AC315-F25C-8F11-FB85-2AEC83B0B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2E2A1238-1F6A-AE6A-EEB2-B278D2E19C20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7F42EBFA-0B1F-DC1C-B171-77F8F5C6BECF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1BFDA4-31C3-87F7-C645-504C90825684}"/>
              </a:ext>
            </a:extLst>
          </p:cNvPr>
          <p:cNvSpPr txBox="1"/>
          <p:nvPr/>
        </p:nvSpPr>
        <p:spPr>
          <a:xfrm>
            <a:off x="1015139" y="3182818"/>
            <a:ext cx="8508699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ordena que la gracia recibida sea impartida “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es mi mandamiento. Que os améis unos a otros, como yo os he amado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Jn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s-ES" sz="30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¡Has recibido gratis, da gratis!</a:t>
            </a:r>
          </a:p>
          <a:p>
            <a:pPr lvl="0">
              <a:spcBef>
                <a:spcPts val="500"/>
              </a:spcBef>
            </a:pPr>
            <a:endParaRPr lang="es-PE" sz="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500"/>
              </a:spcBef>
              <a:buNone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razón nos da el Señor para amar a otros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(ver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s-ES" sz="3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Jn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16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673EBE7-50B5-1C4C-9515-A2B168BB2AA2}"/>
              </a:ext>
            </a:extLst>
          </p:cNvPr>
          <p:cNvSpPr/>
          <p:nvPr/>
        </p:nvSpPr>
        <p:spPr>
          <a:xfrm>
            <a:off x="1453832" y="2420782"/>
            <a:ext cx="360394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GRACIA IMPARTIDA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3CAF37F-5AA7-D170-159D-6A0B2036C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BCFE361C-C36F-78BC-C9F1-796344DA0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F26F2367-34AC-BC4C-6012-B553A9FE885A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3 Grupo">
            <a:extLst>
              <a:ext uri="{FF2B5EF4-FFF2-40B4-BE49-F238E27FC236}">
                <a16:creationId xmlns:a16="http://schemas.microsoft.com/office/drawing/2014/main" id="{DFC035CC-429E-26DB-6455-71A7D1DCE4E1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62590618-B014-4F49-791E-9012FABA28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oren\Desktop\formas.png">
              <a:extLst>
                <a:ext uri="{FF2B5EF4-FFF2-40B4-BE49-F238E27FC236}">
                  <a16:creationId xmlns:a16="http://schemas.microsoft.com/office/drawing/2014/main" id="{4F60A9E1-FB8C-730C-26A1-7C43E0C72B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loren\Desktop\red.png">
              <a:extLst>
                <a:ext uri="{FF2B5EF4-FFF2-40B4-BE49-F238E27FC236}">
                  <a16:creationId xmlns:a16="http://schemas.microsoft.com/office/drawing/2014/main" id="{7D223D88-3FB8-53C3-623E-DB3F1D06A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loren\Desktop\red.png">
              <a:extLst>
                <a:ext uri="{FF2B5EF4-FFF2-40B4-BE49-F238E27FC236}">
                  <a16:creationId xmlns:a16="http://schemas.microsoft.com/office/drawing/2014/main" id="{A66F6F89-65F7-B54D-E21E-F534FDBB63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loren\Desktop\red.png">
              <a:extLst>
                <a:ext uri="{FF2B5EF4-FFF2-40B4-BE49-F238E27FC236}">
                  <a16:creationId xmlns:a16="http://schemas.microsoft.com/office/drawing/2014/main" id="{4D5C1877-9C0A-98B6-6549-9B8AC95C8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279435B0-B47B-190F-FD19-BB65B10442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3ABCC91-95BD-4307-5B49-7291281CF3D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E0BDCC4E-E7A4-BF69-C216-0BDD44A9E076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6" name="CuadroTexto 7">
            <a:extLst>
              <a:ext uri="{FF2B5EF4-FFF2-40B4-BE49-F238E27FC236}">
                <a16:creationId xmlns:a16="http://schemas.microsoft.com/office/drawing/2014/main" id="{FEEB4606-B88D-3928-70AC-D6EDCD5A3484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0A43B31-21EF-31CA-89F9-07D00D3F7EE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EA60D69-C0C3-DC07-268C-F136F961AE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9" name="169 CuadroTexto">
            <a:extLst>
              <a:ext uri="{FF2B5EF4-FFF2-40B4-BE49-F238E27FC236}">
                <a16:creationId xmlns:a16="http://schemas.microsoft.com/office/drawing/2014/main" id="{EED7E5B8-5303-E2C4-E04F-354168D88F4F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9F1D24E5-360A-4596-BCF1-469C5E7E2B84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C9B45-B674-D6BF-EEB0-6E55049CB044}"/>
              </a:ext>
            </a:extLst>
          </p:cNvPr>
          <p:cNvSpPr txBox="1"/>
          <p:nvPr/>
        </p:nvSpPr>
        <p:spPr>
          <a:xfrm>
            <a:off x="1015139" y="3182818"/>
            <a:ext cx="8508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cumplir el mandamiento de Jesús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impartimos el amor recibido de Dios.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pues el que ama al prójimo ha cumplido la ley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(ver 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 13: 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8 - 10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4D3D6B84-EA17-7C91-986D-52EF9A57BD2E}"/>
              </a:ext>
            </a:extLst>
          </p:cNvPr>
          <p:cNvSpPr/>
          <p:nvPr/>
        </p:nvSpPr>
        <p:spPr>
          <a:xfrm>
            <a:off x="1453832" y="2420782"/>
            <a:ext cx="3603943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GRACIA IMPARTIDA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6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estableció las condiciones del pacto con el pueblo de Israel </a:t>
            </a: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Crees que también hay condiciones para nosotros hoy</a:t>
            </a: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s-ES" sz="7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qué manera somos llamados a reflejar el amor de Dios</a:t>
            </a: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s-ES" sz="7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significa  que hemos recibido gratis, por ende, debemos dar gratis</a:t>
            </a: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74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EXPRESA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gratitud a Dios por su amor recibido.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</a:t>
            </a:r>
            <a:r>
              <a:rPr lang="es-ES" sz="3200" dirty="0">
                <a:solidFill>
                  <a:srgbClr val="0033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Respondió Jesús y le dijo: el que me ama, mi palabra guardará; y mi Padre lo amará, y vendremos a él y haremos morada con él</a:t>
            </a:r>
            <a:r>
              <a:rPr lang="es-E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”</a:t>
            </a:r>
            <a:r>
              <a:rPr lang="es-ES" sz="32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Jn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14: 23</a:t>
            </a:r>
            <a:r>
              <a:rPr lang="es-ES" sz="32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  <a:endParaRPr lang="es-PE" sz="32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es-PE" sz="32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03999" y="927557"/>
            <a:ext cx="2093770" cy="371953"/>
          </a:xfrm>
          <a:prstGeom prst="rect">
            <a:avLst/>
          </a:prstGeom>
        </p:spPr>
      </p:pic>
      <p:sp>
        <p:nvSpPr>
          <p:cNvPr id="15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21285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20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20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666874" y="2704302"/>
            <a:ext cx="778192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Ruth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le dijo a Noemí: </a:t>
            </a:r>
            <a:r>
              <a:rPr lang="es-ES" sz="26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6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me ruegues que te deje... porque a donde tú vayas, yo iré</a:t>
            </a:r>
            <a:r>
              <a:rPr lang="es-ES" sz="2600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 1: 16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s-ES" sz="2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1447800">
              <a:spcBef>
                <a:spcPts val="600"/>
              </a:spcBef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Este pacto de amor incondicional no solo era entre una nuera y su suegra, sino un reflejo del compromiso que Dios espera en su pueblo.</a:t>
            </a:r>
          </a:p>
          <a:p>
            <a:pPr defTabSz="1447800">
              <a:spcBef>
                <a:spcPts val="600"/>
              </a:spcBef>
            </a:pPr>
            <a:r>
              <a:rPr lang="es-ES" sz="2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que el amor de Dios no es unilateral, sino profundamente relacional.</a:t>
            </a:r>
            <a:endParaRPr lang="es-PE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2941287"/>
            <a:ext cx="429087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AMOR INCONDICIONAL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09" y="4035545"/>
            <a:ext cx="459174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RESPUESTA CONDICIONAL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6" y="5122512"/>
            <a:ext cx="429087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GRACIA IMPARTIDA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4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1019175" y="3202940"/>
            <a:ext cx="9058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amor de Dios 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eterno e inmutable, Jeremías proclamó esta verdad “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Jehová se me manifestó hace ya mucho tiempo, diciendo: con amor eterno te he amado; por eso, te prolongué mi misericordia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Jer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31: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Y Jesús reafirmó esta verdad en 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Juan 3: 16.</a:t>
            </a:r>
            <a:endParaRPr lang="es-E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413847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AMOR INCONDICIONAL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ACCA31C-253A-48CA-442B-AE46F0278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5B6B0F69-1855-375B-9970-E8235187EBB7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31692AE4-A35F-9829-FF2A-C9445924F2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21A7BC83-9CB6-F552-82BA-653B5761A6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2FD30FAC-618E-2F7B-34A5-775F87326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329D64F5-EFBF-FCCE-1876-78390DB78A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3FBF1828-EB05-B777-3290-18F655FBA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08CDE219-6D2A-ED96-E2DB-6F7E199F2F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D3064B7-2B61-6D4D-1C29-6250C4E6A605}"/>
              </a:ext>
            </a:extLst>
          </p:cNvPr>
          <p:cNvSpPr txBox="1"/>
          <p:nvPr/>
        </p:nvSpPr>
        <p:spPr>
          <a:xfrm>
            <a:off x="1019175" y="3202940"/>
            <a:ext cx="8245775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99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Nadie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 indigno ante el amor de Dios, Él desea que “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ninguno perezca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s-ES" sz="3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y que todos “</a:t>
            </a:r>
            <a:r>
              <a:rPr lang="es-ES" sz="3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sean salvos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Tim 2: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ver </a:t>
            </a:r>
            <a:r>
              <a:rPr lang="es-ES" sz="3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Eze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33: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s-ES" sz="3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</a:t>
            </a:r>
            <a:r>
              <a:rPr lang="es-ES" sz="3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nunca impone su amor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400"/>
              </a:spcBef>
            </a:pPr>
            <a:endParaRPr lang="es-E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nos enseña el amor de Dios acerca del amor a nuestro prójimo</a:t>
            </a:r>
            <a:r>
              <a:rPr lang="es-ES" sz="3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A627D39A-9500-CF45-78D2-66BAECA56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7A7377E5-7938-3BF1-D943-01219BD9CDFE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699BBE1-FB71-5575-649B-3FB16A9B48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04E7BEE-6A23-F522-AC1F-CEFFFD442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CD64789-3E7B-8116-5DB4-AE0A7E0B791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B930A510-B076-7E83-6C4A-008730DDC44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7F650489-9263-069B-F952-0C4C21D5F0C4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E0750A69-13F4-51C6-E903-3508A3FD77D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CB42A9BB-C556-B7C6-3A27-C85C26BAD367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B167A91F-4242-A9DC-1E29-F81110028195}"/>
              </a:ext>
            </a:extLst>
          </p:cNvPr>
          <p:cNvSpPr/>
          <p:nvPr/>
        </p:nvSpPr>
        <p:spPr>
          <a:xfrm>
            <a:off x="1453840" y="2425753"/>
            <a:ext cx="413847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AMOR INCONDICIONAL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F5F2BD-DED4-A8AF-2661-1C768C6C6E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849134B1-8B46-EB00-22AD-B60AD2A7A31D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BB91B96D-1117-3ECC-E9B1-219F255EB6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550F9ADD-E342-8AC0-B54C-70EE0F86A6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B1ADBD53-8CCE-CDD7-E705-8B7FB18DE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34D1D92B-B6E8-53ED-95AA-CCC9682AC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C4E89FC5-804E-57F4-85D4-E6B593200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800130DA-B9CF-FEC5-0FE3-393B5DDE94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8148EDF-6EE4-D9B4-80F0-CF426C3B16F2}"/>
              </a:ext>
            </a:extLst>
          </p:cNvPr>
          <p:cNvSpPr txBox="1"/>
          <p:nvPr/>
        </p:nvSpPr>
        <p:spPr>
          <a:xfrm>
            <a:off x="1019175" y="3202940"/>
            <a:ext cx="82457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amor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 escogió a Israel para ser un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pueblo especial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(ver 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6 - 9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e hizo un pacto a fin de mantener una buena relación de amor. 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88B8B9E1-A15C-3D7C-CBAE-344E509A8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11FF0A20-90B9-8779-C895-FBF2300AB7BD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3705C60-E27D-459C-55C7-C03A1FDE06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FE35C5E-45DA-7644-3CC3-EF82B08B77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664B6A6-7B3D-DDDF-B931-FCD2D178DFB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B87C591F-FB24-8D04-F24E-A6204153EE8D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43B115DC-1AD9-B7C7-1F53-86037695E1F6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2D815648-4EF6-1A75-0A96-B8FF0AC5DAC2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3C31368A-F1E8-7DA1-36F6-034B4E244749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1BC7B380-8A60-375D-6D4F-FBF9A9BAE14F}"/>
              </a:ext>
            </a:extLst>
          </p:cNvPr>
          <p:cNvSpPr/>
          <p:nvPr/>
        </p:nvSpPr>
        <p:spPr>
          <a:xfrm>
            <a:off x="1453840" y="2425753"/>
            <a:ext cx="413847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AMOR INCONDICIONAL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4BDDE38-2880-C681-5A47-4D2F20E42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grpSp>
        <p:nvGrpSpPr>
          <p:cNvPr id="3" name="3 Grupo">
            <a:extLst>
              <a:ext uri="{FF2B5EF4-FFF2-40B4-BE49-F238E27FC236}">
                <a16:creationId xmlns:a16="http://schemas.microsoft.com/office/drawing/2014/main" id="{A386EF7F-1C62-01EF-E2F2-6776E295DA99}"/>
              </a:ext>
            </a:extLst>
          </p:cNvPr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4" name="Picture 8" descr="C:\Users\loren\Desktop\red.png">
              <a:extLst>
                <a:ext uri="{FF2B5EF4-FFF2-40B4-BE49-F238E27FC236}">
                  <a16:creationId xmlns:a16="http://schemas.microsoft.com/office/drawing/2014/main" id="{4975EC9B-40A4-6B77-CCF1-594D18A342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:\Users\loren\Desktop\formas.png">
              <a:extLst>
                <a:ext uri="{FF2B5EF4-FFF2-40B4-BE49-F238E27FC236}">
                  <a16:creationId xmlns:a16="http://schemas.microsoft.com/office/drawing/2014/main" id="{DBF1E949-6B88-27D0-D2E3-3D2B0C2718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DE9FE6AD-F30C-2BDC-FE37-95CE397DF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3BA9303E-42C0-DA5B-09C7-B197C6D9F7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>
              <a:extLst>
                <a:ext uri="{FF2B5EF4-FFF2-40B4-BE49-F238E27FC236}">
                  <a16:creationId xmlns:a16="http://schemas.microsoft.com/office/drawing/2014/main" id="{AD7AEFD0-3D57-FB3B-F79C-3F91815A6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93D1ACD8-042A-40F9-61C7-9CEC67985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E1C1FAC-BE0D-95E3-620B-473F29414322}"/>
              </a:ext>
            </a:extLst>
          </p:cNvPr>
          <p:cNvSpPr txBox="1"/>
          <p:nvPr/>
        </p:nvSpPr>
        <p:spPr>
          <a:xfrm>
            <a:off x="1019175" y="3202940"/>
            <a:ext cx="8679836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elección de Israel 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 un acto voluntario y no un mérito ganado “</a:t>
            </a:r>
            <a:r>
              <a:rPr lang="es-ES" sz="3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ellos eran insignificantes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FF5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Aunque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amor de Dios  no es condicional, la relación de pacto si era condicional (ver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Exo</a:t>
            </a:r>
            <a:r>
              <a:rPr lang="es-E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19:</a:t>
            </a:r>
            <a:r>
              <a:rPr lang="es-E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es-E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D3A00F79-A298-00C9-2B9C-23C9FCD96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7A229678-6CD4-3CE8-8555-3DC161729813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11E419-86D9-3DB1-811A-BE0E514A72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CF54F2-CCE2-A0C5-7662-0376E226F2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D54F002-D41F-771B-59E3-8325279BC7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7" name="CuadroTexto 6">
            <a:extLst>
              <a:ext uri="{FF2B5EF4-FFF2-40B4-BE49-F238E27FC236}">
                <a16:creationId xmlns:a16="http://schemas.microsoft.com/office/drawing/2014/main" id="{9C2A5E44-532D-6DB1-AF11-C39669178C91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D2B36F65-A48F-F4F5-0AD8-78EC7123749C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71DFB03F-DE6D-A36D-54D8-07E8EA5F11E5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0" name="169 CuadroTexto">
            <a:extLst>
              <a:ext uri="{FF2B5EF4-FFF2-40B4-BE49-F238E27FC236}">
                <a16:creationId xmlns:a16="http://schemas.microsoft.com/office/drawing/2014/main" id="{80579C21-FCFF-0C20-DF52-0E7561BB5CE3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4300B29F-5E91-2525-3F7D-F144B5CC0D54}"/>
              </a:ext>
            </a:extLst>
          </p:cNvPr>
          <p:cNvSpPr/>
          <p:nvPr/>
        </p:nvSpPr>
        <p:spPr>
          <a:xfrm>
            <a:off x="1453840" y="2425753"/>
            <a:ext cx="413847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AMOR INCONDICIONAL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3 Grupo"/>
          <p:cNvGrpSpPr/>
          <p:nvPr/>
        </p:nvGrpSpPr>
        <p:grpSpPr>
          <a:xfrm rot="20410179">
            <a:off x="6546405" y="4393578"/>
            <a:ext cx="2857227" cy="2647061"/>
            <a:chOff x="10330029" y="3685530"/>
            <a:chExt cx="11325222" cy="8014054"/>
          </a:xfrm>
        </p:grpSpPr>
        <p:pic>
          <p:nvPicPr>
            <p:cNvPr id="31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50727"/>
            <a:ext cx="3886200" cy="315623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476110" cy="311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Dios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invita a cada persona a una relación íntima de amor con él, responder a esa invitación implica obedecer el mandato de amar a Dios y a los demás (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 22: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37 - 39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lvl="0">
              <a:spcBef>
                <a:spcPts val="400"/>
              </a:spcBef>
            </a:pPr>
            <a:endParaRPr lang="es-PE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0">
              <a:spcBef>
                <a:spcPts val="400"/>
              </a:spcBef>
              <a:buNone/>
            </a:pP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 tipo de obediencia espera Dios</a:t>
            </a:r>
            <a:r>
              <a:rPr lang="es-E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(ver </a:t>
            </a:r>
            <a:r>
              <a:rPr lang="es-ES" sz="3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Jn</a:t>
            </a:r>
            <a:r>
              <a:rPr lang="es-ES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14:</a:t>
            </a:r>
            <a:r>
              <a:rPr lang="es-ES" sz="3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15, 21</a:t>
            </a:r>
            <a:r>
              <a:rPr lang="es-E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4" y="2420782"/>
            <a:ext cx="4728296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RESPUESTA CONDICIONAL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C7D6F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6068</TotalTime>
  <Words>1090</Words>
  <Application>Microsoft Office PowerPoint</Application>
  <PresentationFormat>Panorámica</PresentationFormat>
  <Paragraphs>138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1039</cp:revision>
  <dcterms:created xsi:type="dcterms:W3CDTF">2021-04-22T22:59:41Z</dcterms:created>
  <dcterms:modified xsi:type="dcterms:W3CDTF">2025-01-09T11:53:06Z</dcterms:modified>
</cp:coreProperties>
</file>