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CFC"/>
    <a:srgbClr val="008080"/>
    <a:srgbClr val="F2750E"/>
    <a:srgbClr val="333300"/>
    <a:srgbClr val="0000CC"/>
    <a:srgbClr val="FF3399"/>
    <a:srgbClr val="9D0720"/>
    <a:srgbClr val="FF33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17/01/2025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3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846883" y="3360512"/>
            <a:ext cx="562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PARA AGRADAR A DIOS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1D244A3B-551A-4A4C-1C1B-64E1C2A35347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6D07E2A9-9677-C9DC-93DF-1B14E632ED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9779564C-5AF0-F883-A536-FBE8418C55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F85B8EEC-855D-F1E7-55C3-5E4390BFD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0DC2E32-C48B-77E8-708A-454C111CF1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8719672E-232C-44E9-0BAE-57B67C53A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79B7BE7-820E-36E6-B8B3-E625BEA086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5997F1-EA74-5B1E-6B96-90D16CD770A1}"/>
              </a:ext>
            </a:extLst>
          </p:cNvPr>
          <p:cNvSpPr txBox="1"/>
          <p:nvPr/>
        </p:nvSpPr>
        <p:spPr>
          <a:xfrm>
            <a:off x="982215" y="3088347"/>
            <a:ext cx="8276161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salmos 146: 8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Señor ama a los justos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Y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Corintios 9: 7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añade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 al que da con corazón alegre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ama en el sentido de estar complacido con ellos.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1B371EB3-A8AE-E86A-A6F4-C95F77DC6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DEB7906-74A2-3BE9-9401-1D8DE2737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BA2A7D68-471B-3D23-68D9-17CFDC11F24A}"/>
              </a:ext>
            </a:extLst>
          </p:cNvPr>
          <p:cNvSpPr/>
          <p:nvPr/>
        </p:nvSpPr>
        <p:spPr>
          <a:xfrm>
            <a:off x="1453834" y="2420782"/>
            <a:ext cx="48802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COMPLACE A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11F5371A-3144-4DF7-65A7-001942ECBCC9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A627425-09DA-7011-10AD-60EA8C71C4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9555180B-69BB-E30C-BE2F-013BFC3C112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6E114EDE-FB6D-7ED5-FBC7-F4E1D424708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074F1F1-1419-1399-7191-01B947A1DE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AF4D529-DD1B-D449-8B1F-C29FAD52C6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FED51565-4061-9A21-F151-EC15DA44B13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410A39C4-5CC8-5A8E-005E-3FD888F8FFA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B15E7BA4-FF5C-8AD6-8AC1-EF34B4E9AF5E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7D27E638-CDCE-80FE-DC16-B3126BC78B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CB448AD4-E667-5432-1D48-5AAA99A0B2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CC45C8E7-7E1F-04A6-8CF6-A83623E92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CF182F7A-7139-E31B-1D30-C15C0762E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8B4447E-2188-B06F-BEDA-D56B6EC44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0C0946E-9278-5F91-B92B-3DD83EBF4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FD60B3-F9FC-F964-35EC-1DC77DF788C5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buenas obras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son frutos de la obra de Cristo en el corazón,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la justicia recibida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andan conforme a la carne, sino conforme al Espíritu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8: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72808DBD-FFA7-C7BE-AEDB-774AC080E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D0AA5A64-5772-1BFE-F7F5-3C6B872A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B79713E4-B578-20E5-CF74-F20A1A1852F2}"/>
              </a:ext>
            </a:extLst>
          </p:cNvPr>
          <p:cNvSpPr/>
          <p:nvPr/>
        </p:nvSpPr>
        <p:spPr>
          <a:xfrm>
            <a:off x="1453834" y="2420782"/>
            <a:ext cx="48802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COMPLACE A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537838C2-2DE1-B8BB-8662-C9AE6AEB874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9DAC02-AE54-7059-4143-DE7610DC1E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4966A7E8-E374-F0DA-E809-5F1C95BD8A1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1F5892EF-5037-8A48-16AE-39C9274F354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F1A644-C304-7D34-A62D-AFCAC5AC7C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9A360D0-B9BE-A244-EEC8-653196A99C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A2EA7798-299B-77A3-500E-93F3520004B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69BD493-234E-6632-3B84-DB9B199E06E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E054AD4D-E38A-F8CC-D9E8-F38246D83F9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7B7AD712-0331-2472-43A4-D31F774BF6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61B5D10A-23F5-CCA8-770D-5B6A3A6F89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CC4FFF34-67C0-C260-1D2C-30BE0AFC2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19E16D01-3EE5-177B-FB4D-D194A6AA62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9CBEF46A-D059-DE8C-A935-4D0DD41F4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55289BA-44B6-28DA-4318-7797D8AFF2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A59AAE0-FE8A-1B24-D7E0-23F80C5A184B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cristo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los creyentes son parte del cuerpo de Cristo que es la iglesia, teniendo como fundamento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piedra principal del ángulo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Pedr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4 - 6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a Cristo.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0D2AE125-3A72-7532-7B6B-76A3647D3B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0CE6E3E-3ECB-6C4C-DD0B-716C4B86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0C2476BF-732C-ECBD-F1F1-874AEF101F7F}"/>
              </a:ext>
            </a:extLst>
          </p:cNvPr>
          <p:cNvSpPr/>
          <p:nvPr/>
        </p:nvSpPr>
        <p:spPr>
          <a:xfrm>
            <a:off x="1453834" y="2420782"/>
            <a:ext cx="48802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COMPLACE A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07B8CFAD-2C06-0716-FC8C-D7A88EF2AB3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E4B3EFD-CFDC-7EFC-91A8-5010DEBD16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C5AF7BE6-EE87-088F-653F-B2C907DF9E3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8AC93356-A41D-8033-7D17-DDE1EE65754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D67A72-8CD0-F5C5-186F-DC6D5ACD76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8837FE8-B5DC-E3D7-0FA2-707AFB90FF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FE2161D7-E8B7-074C-9B90-8EC68952B53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9EB3752A-9D79-02BF-C7CC-F67C5EAE230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requiere de una fe sincera para que obre en favor de una persona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sin fe es imposible agradar a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 6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2325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REQUIERE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3 Grupo">
            <a:extLst>
              <a:ext uri="{FF2B5EF4-FFF2-40B4-BE49-F238E27FC236}">
                <a16:creationId xmlns:a16="http://schemas.microsoft.com/office/drawing/2014/main" id="{2A2D47D8-A5C9-CF4C-3155-44BA1DF435F1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2DA497D6-870A-C886-7C03-29794ECEE5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loren\Desktop\formas.png">
              <a:extLst>
                <a:ext uri="{FF2B5EF4-FFF2-40B4-BE49-F238E27FC236}">
                  <a16:creationId xmlns:a16="http://schemas.microsoft.com/office/drawing/2014/main" id="{58D91765-99BB-930B-8EB2-38607A02B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95B1E10E-FBC0-F593-7016-DED69E559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loren\Desktop\red.png">
              <a:extLst>
                <a:ext uri="{FF2B5EF4-FFF2-40B4-BE49-F238E27FC236}">
                  <a16:creationId xmlns:a16="http://schemas.microsoft.com/office/drawing/2014/main" id="{C44226E7-6802-3DA0-03BE-76E3140B66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loren\Desktop\red.png">
              <a:extLst>
                <a:ext uri="{FF2B5EF4-FFF2-40B4-BE49-F238E27FC236}">
                  <a16:creationId xmlns:a16="http://schemas.microsoft.com/office/drawing/2014/main" id="{D96F6A59-E119-5AAD-7195-EAA6B591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439736E-095A-B49C-DEAA-C3F005292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6D1EFBA-7209-BB1A-C28F-829C62FFBA84}"/>
              </a:ext>
            </a:extLst>
          </p:cNvPr>
          <p:cNvSpPr txBox="1"/>
          <p:nvPr/>
        </p:nvSpPr>
        <p:spPr>
          <a:xfrm>
            <a:off x="1015139" y="3182818"/>
            <a:ext cx="8508699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Marcos 9: 17 – 29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Narra la historia de un hombre con un hijo endemoniado que acudió a los discípulos por un milagro, pero ellos no pudieron hacer nada.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500"/>
              </a:spcBef>
              <a:buNone/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faltó en este padre para que su hijo sanara?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23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FB936BA5-F97A-99F8-603D-775BA165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agrama de flujo: proceso alternativo 12">
            <a:extLst>
              <a:ext uri="{FF2B5EF4-FFF2-40B4-BE49-F238E27FC236}">
                <a16:creationId xmlns:a16="http://schemas.microsoft.com/office/drawing/2014/main" id="{373C7EC0-8CC4-9989-DDE3-6E6131DB6DBE}"/>
              </a:ext>
            </a:extLst>
          </p:cNvPr>
          <p:cNvSpPr/>
          <p:nvPr/>
        </p:nvSpPr>
        <p:spPr>
          <a:xfrm>
            <a:off x="1453832" y="2420782"/>
            <a:ext cx="42325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REQUIERE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Diagrama de flujo: proceso alternativo 12">
            <a:extLst>
              <a:ext uri="{FF2B5EF4-FFF2-40B4-BE49-F238E27FC236}">
                <a16:creationId xmlns:a16="http://schemas.microsoft.com/office/drawing/2014/main" id="{981535BB-A1EF-3950-9689-63E5495BA07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8881F46-097C-3D13-F321-87A98E7F5D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022A8A7-3DD6-0A8C-4BA2-1ECC3BC6CC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4BCF37B2-92D2-322C-59FA-AB1803F8C65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D83B2893-0F39-1260-343B-9D49F7B59FD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21A92B8-EF8A-E2F5-A8F2-B2F954D79B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2EA67F-8356-2A92-BA5F-D5269495A0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21" name="169 CuadroTexto">
            <a:extLst>
              <a:ext uri="{FF2B5EF4-FFF2-40B4-BE49-F238E27FC236}">
                <a16:creationId xmlns:a16="http://schemas.microsoft.com/office/drawing/2014/main" id="{742E7B39-A5B5-B67D-06C7-90870223EC2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>
            <a:extLst>
              <a:ext uri="{FF2B5EF4-FFF2-40B4-BE49-F238E27FC236}">
                <a16:creationId xmlns:a16="http://schemas.microsoft.com/office/drawing/2014/main" id="{9AE4B6D0-929C-1282-E8D5-9FBDE067F5B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A1C0934B-4066-CD96-6CB8-7106CF42ABFF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5FFA77AE-FF52-746A-2E7F-1DDD7DBC4E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C39E4E4F-B6E9-6568-F76E-C0C1702A84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6EB813D5-7C91-3675-7BF9-6028D52AE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662BACDC-6112-3635-6851-0B51547028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FD6C21C2-61D9-738A-61A5-8099D9A37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C720501-C862-3B00-A961-930C3D273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AB4BC2-4F52-C9DD-2C00-1DAA1C696E01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padre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comprender que el milagro dependía de su fe clamó: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Creo, ayuda mi poca fe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24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E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poca fe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pero sincera, fue suficiente para Jesús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9FC5E9A0-C1D4-077E-D700-44975531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80C03E7-BA68-F2E8-6137-41A840350687}"/>
              </a:ext>
            </a:extLst>
          </p:cNvPr>
          <p:cNvSpPr/>
          <p:nvPr/>
        </p:nvSpPr>
        <p:spPr>
          <a:xfrm>
            <a:off x="1453832" y="2420782"/>
            <a:ext cx="42325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REQUIERE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45501A4F-C219-58E2-3376-20AD46982D2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60DC4E-EE4D-887B-698C-A7C01B9767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488451-B0A9-A9A4-7BA2-4EE551CBB5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C965095-AB19-F6F5-F38E-4CEB24B1CCF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6E8FFD55-B018-022A-8DC3-AAE84E77F58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EED8E6F-5BEC-CBD1-C5EF-41221D52E6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0B53DE4-7BDF-ABA7-73F9-BA9F1828DA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3FAAF1D0-B265-644E-C566-8AEADCE2BF7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047174C6-C937-7502-3526-FDE8066E23D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D3A28977-3562-1229-D1CA-68CF62F74B8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2637DED0-B81C-C0F6-CF70-B99F21D0C4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E7C8FFBB-F5C6-7EF7-7815-62F257C8B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1D186F7C-0D13-EBBF-2F4B-E0A7AB65C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B5A81ADC-FFED-CBF2-D02A-7C458751B2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D0EA3209-1D14-E3D4-F9C3-39037B966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FFAFD21-59DE-B3BD-8199-4A8351F9E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10AF40B-D7F2-5E1F-7F61-B00FBF82D708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desea que todo creyente ande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es digno del Señor, agradándolo en todo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Tes. 4: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4D771CE-E6DA-8872-27B3-8D39094A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C1720E2F-1DBF-BCEB-C636-B854FA6C81E1}"/>
              </a:ext>
            </a:extLst>
          </p:cNvPr>
          <p:cNvSpPr/>
          <p:nvPr/>
        </p:nvSpPr>
        <p:spPr>
          <a:xfrm>
            <a:off x="1453832" y="2420782"/>
            <a:ext cx="42325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REQUIERE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5BC9284-2789-CECD-C601-F444D9F0C8C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8C5AAF2-3E0B-79B8-F9DA-B27F8E9552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43E657-866D-EF31-6113-C4A37199B3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48839B6F-D340-739F-05C4-2029AA91B87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5DD268B2-42BB-6E60-07A6-8E2F35E29D8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4DB6F2D-AC39-7FD8-F881-05C8C9BA471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F9F5E94-DB68-6C16-9FF9-114E96564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131079D7-AC53-6164-68F0-7654CF09582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7C30FC0-4710-2D0D-0600-1A466B18ED8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podemos aprender de la parábola del hijo prodigo sobre el amor de Dios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Dios ama a buenos y malos 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manera podemos complacer a Dios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la fe en Cristo es determinante en la salvación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66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REGOCÍJATE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Señor por su amor incondicional y apártate de todo lo que le desagrada.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“Jehová está en medio de ti ¡Él es poderoso y te salvará! Se gozará por ti con alegría, callará de amor, se regocijará por ti con canticos”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(Os. 14: 4)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s-PE" sz="3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090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350" dirty="0">
                <a:latin typeface="Arial" panose="020B0604020202020204" pitchFamily="34" charset="0"/>
                <a:cs typeface="Arial" panose="020B0604020202020204" pitchFamily="34" charset="0"/>
              </a:rPr>
              <a:t>Imagina a un niño que pasa horas dibujando un regalo especial para su padre. Aunque el dibujo no es perfecto y está lleno de garabatos, el padre lo recibe con una sonrisa porque ve el amor y el esfuerzo detrás de la obra. </a:t>
            </a:r>
            <a:r>
              <a:rPr lang="es-ES" sz="2350" b="1" dirty="0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s-ES" sz="2350" dirty="0">
                <a:latin typeface="Arial" panose="020B0604020202020204" pitchFamily="34" charset="0"/>
                <a:cs typeface="Arial" panose="020B0604020202020204" pitchFamily="34" charset="0"/>
              </a:rPr>
              <a:t> somos nosotros ante Dios: aunque nuestras acciones puedan ser imperfectas, si están motivadas por amor y sinceridad a Cristo, le agradan profundamente.</a:t>
            </a:r>
          </a:p>
          <a:p>
            <a:pPr defTabSz="1447800">
              <a:spcBef>
                <a:spcPts val="600"/>
              </a:spcBef>
            </a:pPr>
            <a:r>
              <a:rPr lang="es-ES" sz="2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3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que, a pesar de nuestra condición caída, Dios nos considera como seres muy valiosos, pero que sólo podemos agradarle a través de Cristo.</a:t>
            </a:r>
            <a:endParaRPr lang="es-PE" sz="23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67752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MÁS VALIOSO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68699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COMPLACE A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467752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REQUIERE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parábola del hijo prodigo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Lucas 15: 11 - 23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ilustra lo valioso que es el hombre para Dios.</a:t>
            </a:r>
          </a:p>
          <a:p>
            <a:pPr lvl="0">
              <a:spcBef>
                <a:spcPts val="400"/>
              </a:spcBef>
            </a:pPr>
            <a:endParaRPr lang="es-P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reacciono el padre ante el regreso del hijo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20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hubiera reaccionado usted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4992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MÁS VALIOSO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538C05-44FB-ED89-54D6-D8E720287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88EED0EC-A905-DCBC-4BFA-D045419CCCD6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31AF795C-2BE3-238A-4CCF-B8252F86C0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9060FCD7-9862-35A5-D20D-3B67ED0F42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022BE2E-304D-A970-BC89-3D0C045B6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A0832D6-3C88-B352-A62C-F75B794A9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11803024-5262-F0DC-A49D-41C459DB4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B962F874-CF50-54DE-AAF9-584FCDA001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F17734C-848A-6E66-C18C-40FA93AED5CC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Así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el Padre se regocijó e hizo fiesta por el regreso de su hijo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Dios se regocija cuando una persona descarriada vuelve Él.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D3583C88-86BD-47D2-31B7-1AC2C65CA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A791FE1C-FEC3-AA07-A3B1-7BD04E397F9D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2C9B0D6D-C7A9-F82C-EE0C-93F486087780}"/>
              </a:ext>
            </a:extLst>
          </p:cNvPr>
          <p:cNvSpPr/>
          <p:nvPr/>
        </p:nvSpPr>
        <p:spPr>
          <a:xfrm>
            <a:off x="1453840" y="2425753"/>
            <a:ext cx="44992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MÁS VALIOSO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5CCF677-8EAC-C628-0BAE-1E38AB55A0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9BC69D-F6DE-DD0A-DF62-17F8A54903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A702668-A9A4-CD57-3026-EF328584DFC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F0CDB853-9C4F-B5C0-608B-989C01F2F1B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B3BF14ED-A31F-921F-8FEE-DD88283263C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BACFAF26-D6F6-A57C-F700-0DB4D91BD52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DC04CAE-3994-2AE2-4B3A-6B912D931EE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E0EACE-954E-AE15-A742-020820D7B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5C827FA0-ADAA-C027-A407-86C2CF0782CB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5A043C5C-A0A7-2B65-22AE-0B9B5B08B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F16C4A1D-97FD-1B12-2B05-503871978B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A27CF6D-D0E3-9978-C491-713F80C05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51CD00F-8657-746D-5E03-08A6B923C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E2CF5AFA-6913-FE46-DD6B-D493DD773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E3E9363-43E0-E612-0505-831258A813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6893ACD-FB0D-BBAE-ABF6-33E32920EFDB}"/>
              </a:ext>
            </a:extLst>
          </p:cNvPr>
          <p:cNvSpPr txBox="1"/>
          <p:nvPr/>
        </p:nvSpPr>
        <p:spPr>
          <a:xfrm>
            <a:off x="975641" y="3202940"/>
            <a:ext cx="8289309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Sofonías 3 :17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enfatiza que Dios está en medio de su pueblo, además se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goza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y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regocija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por la redención de ellos.</a:t>
            </a:r>
          </a:p>
          <a:p>
            <a:pPr lvl="0">
              <a:spcBef>
                <a:spcPts val="400"/>
              </a:spcBef>
            </a:pPr>
            <a:endParaRPr lang="es-ES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qué manera, </a:t>
            </a:r>
            <a:r>
              <a:rPr lang="es-ES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Efesios 5: 25 - 28 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ilustra el amor de Dios</a:t>
            </a: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2B58609E-E002-4551-5FE0-0284AC59D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EA4AB391-677A-99CC-23A2-4BEE85E04F11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8E3C79C3-C0F8-E5EA-2A10-B56DF6E83A46}"/>
              </a:ext>
            </a:extLst>
          </p:cNvPr>
          <p:cNvSpPr/>
          <p:nvPr/>
        </p:nvSpPr>
        <p:spPr>
          <a:xfrm>
            <a:off x="1453840" y="2425753"/>
            <a:ext cx="44992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MÁS VALIOSO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10C406-7E3D-0750-9B52-8A9A3CD2DF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EAC527-A856-497B-0C1B-23D449267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4EB8D3-690F-E306-CCC0-8E24A5858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EFFF43D5-E982-E080-C821-F3A8291E255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E9CD1A21-76A5-6D86-55E4-62ABB6DD74B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6CCA54A5-2A0F-DE4B-D147-7E2391F8986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9E8F6BD3-B3B2-5AD9-7AAF-6A842FED2C4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 Grupo">
            <a:extLst>
              <a:ext uri="{FF2B5EF4-FFF2-40B4-BE49-F238E27FC236}">
                <a16:creationId xmlns:a16="http://schemas.microsoft.com/office/drawing/2014/main" id="{D393B2ED-BAB1-A229-F0B0-40C507B7C5E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AADD76F5-08CE-108A-C943-E3B4EA07C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1E2B4B96-72A1-2A39-84E7-1982F8A4FC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0787C2BF-7CF5-0C65-408B-5B6C7C8B5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071DBFBF-606B-12AF-710B-E082425B04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3FB41F97-0474-E6CF-A7FB-C8FB6A03A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B71C066-60FA-1E0E-FDFE-5B46CA4B7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71A1E4-738A-2787-AE79-D3BF801194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0D4A4A1-3632-16F9-7BA5-B6B2FB171D53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pináculo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alegría de Dios esta reservado para el día de la restauración, cuando él recibirá a su pueblo y se regocijará a causa de nosotros.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66A2E1F-4071-C70A-A4EC-9517ECA3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70E70A4-7AC8-23E6-558F-2AD9D692F154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308016D2-757F-BBFF-DFAF-DF5B10F97627}"/>
              </a:ext>
            </a:extLst>
          </p:cNvPr>
          <p:cNvSpPr/>
          <p:nvPr/>
        </p:nvSpPr>
        <p:spPr>
          <a:xfrm>
            <a:off x="1453840" y="2425753"/>
            <a:ext cx="44992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MÁS VALIOSO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96AC69E-7A11-0918-3ED5-D4A6CE761F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572CE03-D176-A38D-FFC4-4399D4F422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C150BE0-DC1D-A223-F6A3-BA966516FF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0D73C980-B9A7-60BB-D1E4-A31AEE46C96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7A277D14-0DC0-4674-5005-8795F748E1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E07E5E0F-DD0E-EE50-A042-E0E6535A920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D1E9F22-A98A-0ECB-12F5-1A24CE5D48D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0">
              <a:spcBef>
                <a:spcPts val="4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algo que el hombre haga que pueda complacer a Dios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Proverbios 15: 8, 9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 que Dios se complace cuando su pueblo obra para bien, pero se disgusta cuando este hace lo malo.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4" y="2420782"/>
            <a:ext cx="48802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COMPLACE A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6049</TotalTime>
  <Words>1107</Words>
  <Application>Microsoft Office PowerPoint</Application>
  <PresentationFormat>Panorámica</PresentationFormat>
  <Paragraphs>132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1032</cp:revision>
  <dcterms:created xsi:type="dcterms:W3CDTF">2021-04-22T22:59:41Z</dcterms:created>
  <dcterms:modified xsi:type="dcterms:W3CDTF">2025-01-17T15:22:55Z</dcterms:modified>
</cp:coreProperties>
</file>