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8" r:id="rId8"/>
    <p:sldId id="397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8"/>
            <p14:sldId id="397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72CFC"/>
    <a:srgbClr val="008080"/>
    <a:srgbClr val="F2750E"/>
    <a:srgbClr val="333300"/>
    <a:srgbClr val="0000CC"/>
    <a:srgbClr val="FF3399"/>
    <a:srgbClr val="9D072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23/01/2025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4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DIOS  ES APASIONADO Y COMPASIVO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1626E05E-08DA-B490-278A-9F3BD2C8F01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6F8113E-21F8-E71A-F3C7-A1B9C4E74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202935C9-8825-1AE7-BED7-8237B3E799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93011E6D-2152-3D49-3EF3-69148A6A3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9AC9F266-384C-45A9-3E6F-55807CFBDA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62E9C23D-6F48-C434-FCBF-7A5AAF971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64CDADA-0C75-A4C9-32F1-2A64086564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006407-5E3C-9CB4-15E1-9546553A72FB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Cristo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compasivo de Dios, se manifestó al mundo. Él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ver las multitudes tuvo compasión de ellas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9: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 y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Y atendía sus necesidades.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7A170119-7357-B6CD-A264-5230C713C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C7A5B58A-4361-2981-39F2-2DD83B6C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BADDA91-ABED-ACB5-4409-0AE5A86A3387}"/>
              </a:ext>
            </a:extLst>
          </p:cNvPr>
          <p:cNvSpPr/>
          <p:nvPr/>
        </p:nvSpPr>
        <p:spPr>
          <a:xfrm>
            <a:off x="1453833" y="2420782"/>
            <a:ext cx="68519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COMPASIVO Y CELOSO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69B2B9F-C49D-1B20-78C9-F85C4F05015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EB96DD-740A-493E-9184-EBB78DAD80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C156A41-27D2-336B-AE28-007F79EBE30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852B3249-2ABA-0BB2-8798-9120F9AB975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44E989F-AA10-8C76-3F93-8DEDA2E7F6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1E48DD-0462-353D-7C60-DCC9973507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7590FC1-C369-38FD-0FEF-E0382A5AD17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BBE8FE69-8059-0401-1DF2-D44AFC5A818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3C3AF81-0BE8-3D9D-07C5-8C21E2A82B2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5A30F19-FA32-7D4E-93D0-73AF6233FE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6A53F156-6165-6B67-916B-1DFF807A0D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282F9CF-09D9-B2A7-3C96-2C0CFAF3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8D6DDE1-5000-8AD4-A8C4-AB53598668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87132AA-24F9-8088-DCF7-CCDD249D5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64AE982-B04F-4841-0767-12C32CFBA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C7614FC-BCF6-7DCC-DB1B-332C8FA82A47}"/>
              </a:ext>
            </a:extLst>
          </p:cNvPr>
          <p:cNvSpPr txBox="1"/>
          <p:nvPr/>
        </p:nvSpPr>
        <p:spPr>
          <a:xfrm>
            <a:off x="982215" y="3088347"/>
            <a:ext cx="827616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33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Dios de la Biblia es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compasivo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también es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celoso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debemos interpretar el ‘celo de Dios’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93B02FCC-F9D4-DCD3-3795-ACCBB6221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73C6C0AE-2F16-326F-D8DE-1C0379E7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0795D81-0777-8805-103E-6F36FF2006DF}"/>
              </a:ext>
            </a:extLst>
          </p:cNvPr>
          <p:cNvSpPr/>
          <p:nvPr/>
        </p:nvSpPr>
        <p:spPr>
          <a:xfrm>
            <a:off x="1453833" y="2420782"/>
            <a:ext cx="68519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COMPASIVO Y CELOSO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C7D5AB06-22F0-A3C0-FABA-51C440FCDC0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8E60009-29A0-D55D-2741-C04044FC1F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ADA704-03C4-4EC3-882E-05F1FF34F61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5E5A7E73-0B0C-70C4-FAE5-36E48EA846E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B899480-8983-9025-1951-C2ED6CACAB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70FE5D9-4DE1-BC5C-F180-8E935F56A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69A3EA60-B319-FCC0-A3B8-FB2676AFB54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0DEFC75-8B57-3E2B-10AD-781011AB2CE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F76E8B44-97A5-B35F-C2A1-89CE8C16D325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1167403A-B805-36D1-AD74-E9705E6FBA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27F8F68-B8F0-CBC8-6543-20C4F2BEF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1C024EF-5930-9348-378A-FF86AE1F9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A236A56-5A8A-D6CD-E779-DEA3C34924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4205A656-369E-549F-9DB3-1F60914C6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F34BF76-4509-368C-AAA5-6F3FDF4E7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C66714-A673-0606-3FF1-D9FDCCD8FF52}"/>
              </a:ext>
            </a:extLst>
          </p:cNvPr>
          <p:cNvSpPr txBox="1"/>
          <p:nvPr/>
        </p:nvSpPr>
        <p:spPr>
          <a:xfrm>
            <a:off x="982215" y="3088347"/>
            <a:ext cx="827616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celo de Dios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tiene que ver con el deseo de mantener una relación exclusiva con su pueblo (ver </a:t>
            </a: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29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</a:t>
            </a: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11: 2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celos de Dios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 tiene que ver con el temor de perder el afecto humano, sino con el deseo de cuidarlos para el día de la redención.</a:t>
            </a:r>
            <a:endParaRPr lang="es-PE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A235BCE6-10F6-EB97-60D8-4EF760B30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87D402F-B35D-8EF5-6018-865AD63D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AD334891-BC18-451C-CD1F-A2F26B33FE92}"/>
              </a:ext>
            </a:extLst>
          </p:cNvPr>
          <p:cNvSpPr/>
          <p:nvPr/>
        </p:nvSpPr>
        <p:spPr>
          <a:xfrm>
            <a:off x="1453833" y="2420782"/>
            <a:ext cx="68519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COMPASIVO Y CELOSO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BA710F8F-F11A-80AC-112F-12D88ABCF33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1192F01-7AF2-90CA-B08C-7FA30A7484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07F20ACE-2AF6-855F-5A45-0B637241D10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96E9FD72-457D-3565-637C-AC63DD6D4A4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2FC51AB-16EA-FC40-BA5B-2FA60A0A2C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723CB22-A115-74BF-7359-D8D8953CD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A91BDFA4-FBCD-A82F-22D5-94FA87F3668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AA558F7-05E7-C957-2E84-CA2452A15E3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0" indent="0">
              <a:spcBef>
                <a:spcPts val="5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se te viene a la mente al hablar de un amor apasionado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apasionado de Dios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 que Dios es persistente en actuar en favor de la humanidad, porque no desea que nadie se pierda.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APASIONADO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7263AB85-9859-A6E4-C83A-FC0C8F187C42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2030EFE2-B3E2-41AC-6D25-CB473C396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486C455A-CD49-2792-AE0E-24CB889A9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56AD5ED6-0B5E-DC97-AB81-D4B42ABF8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4EDA64F9-5671-48E6-CBCE-4E53E8C73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141AF8FC-8B63-2685-8AD9-3BBC853FF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63D9329-2099-8410-2379-61A3B47CD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67721C-13EF-325F-B66E-788C1568AA30}"/>
              </a:ext>
            </a:extLst>
          </p:cNvPr>
          <p:cNvSpPr txBox="1"/>
          <p:nvPr/>
        </p:nvSpPr>
        <p:spPr>
          <a:xfrm>
            <a:off x="1015139" y="3182818"/>
            <a:ext cx="8508699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Corintios 13: 4 - 8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describe que el amor puro “todo lo sufre, todo lo cree, todo lo espera, todo lo soporta, nunca deja de ser”.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5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es el amor humano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92996878-3761-8FC6-D649-CCC654B6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90C5C73D-93C5-FE2A-13CD-54A2327B5CF7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APASIONADO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C590049-DC8C-48B2-FC63-378176EC524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3D587E-66CC-F59D-C5E9-8A774640AC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CB5982-C7A3-8BA8-632D-84958D05EF7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2D2F1D1-2C75-7534-71A0-588D58CD5CE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C595FCC-17C9-0E9E-79BA-B0FB60C7ACD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2D90B09-53A7-BF4F-17CB-67EB77306A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03B6C35-4856-522D-CBE1-FF7798CCE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95A015AE-83B5-4752-EAE7-D6733872B96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C0BCC42-8B94-2AC6-5489-2D87A99B0F8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6C257236-4B3C-FDF0-2520-BD29F1BFBFEB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369C8CC2-1DE7-CDFB-7281-2055C4BBE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5CC4414E-6087-8609-EF7A-A11FB11274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45885B69-F31B-1883-F1E8-337D1421A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ECD118D6-3058-C0DE-2CAC-7F35CD9D09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4D181F5A-432E-19A2-1FA9-8366111F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F62797C-4BED-C328-22FA-56730A57D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70894-589F-0274-1BEA-8914CD551A64}"/>
              </a:ext>
            </a:extLst>
          </p:cNvPr>
          <p:cNvSpPr txBox="1"/>
          <p:nvPr/>
        </p:nvSpPr>
        <p:spPr>
          <a:xfrm>
            <a:off x="1015139" y="3182818"/>
            <a:ext cx="8508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puro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solo se puede reproducir en nosotros a través de la obra del Espíritu Santo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 5: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22, 23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55B8BC6F-8A25-7CB5-FAEC-A1D0B50D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551E253-9773-BEB2-3BDE-7F6F7CD0E960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APASIONADO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9311075-4AD6-41F4-800F-BB65B600EFA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EA8294-EDF4-C07F-77B4-0FA43FD77B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E5DCDC-9102-E2FE-5E76-3EF30C69F2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DF92BABE-44BA-54A5-14B3-517ADCBF34A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D6B5CCD-4264-8A32-F5EB-E0D00E42F5E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413822-58A6-D60A-75D9-FD66F290B4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02E50A2-65F2-CF99-E90F-8D0B04F17E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3C5EDF1C-A4D0-4963-C032-C32AC6B0A5D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C9CD58EE-7DB4-4368-9620-2734964F1BE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4F7525D-5771-0B5C-CD7D-933E6824C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2" name="3 Grupo">
            <a:extLst>
              <a:ext uri="{FF2B5EF4-FFF2-40B4-BE49-F238E27FC236}">
                <a16:creationId xmlns:a16="http://schemas.microsoft.com/office/drawing/2014/main" id="{3694512D-CA23-EEF9-6A50-7634BF7FFDA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3C2DAED1-89F6-1E51-3B58-6428CF00A8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F7CC4BF7-AFC5-DD23-25EB-A178BD356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C3EE9223-C42A-0043-DB4F-B3EBE1305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533DE9A-EB29-41B9-A311-9A8A62BDE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D0484AF-41E6-EFA0-D00E-CF1A6D9F4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ADA718A-658C-E2D2-3001-8CDC17AF7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0BBB501-DB96-F251-1E17-029143F80228}"/>
              </a:ext>
            </a:extLst>
          </p:cNvPr>
          <p:cNvSpPr txBox="1"/>
          <p:nvPr/>
        </p:nvSpPr>
        <p:spPr>
          <a:xfrm>
            <a:off x="1015139" y="3182818"/>
            <a:ext cx="8508699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Reproducir el amor puro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requiere también de la parte humana. </a:t>
            </a:r>
          </a:p>
          <a:p>
            <a:pPr marL="447675" lvl="0">
              <a:spcBef>
                <a:spcPts val="500"/>
              </a:spcBef>
            </a:pP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Primero:</a:t>
            </a:r>
            <a:r>
              <a:rPr lang="es-E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adorando al Dios que es amor.</a:t>
            </a:r>
          </a:p>
          <a:p>
            <a:pPr marL="447675" lvl="0">
              <a:spcBef>
                <a:spcPts val="500"/>
              </a:spcBef>
            </a:pP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Segundo:</a:t>
            </a:r>
            <a:r>
              <a:rPr lang="es-ES" sz="29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Practicando el amor hacia los demás. </a:t>
            </a:r>
          </a:p>
          <a:p>
            <a:pPr marL="447675" lvl="0">
              <a:spcBef>
                <a:spcPts val="500"/>
              </a:spcBef>
            </a:pPr>
            <a:r>
              <a:rPr lang="es-E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Finalmente:</a:t>
            </a:r>
            <a:r>
              <a:rPr lang="es-E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Permitiendo que Dios transforme nuestros corazones.</a:t>
            </a:r>
            <a:endParaRPr lang="es-PE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9E206A6-F673-5B32-8591-9888CE76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53F46D20-73DC-6B61-FD7B-21E88C880CA2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APASIONADO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6D2872C9-A038-2469-E9BD-05236773973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618E8A8-C335-F23E-0DD9-0715BECF9D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DEE7CB58-857D-A78A-A57E-51AD879C41D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68D14D11-1E38-EB2B-F541-D66C5B6F4FA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25A61B-949F-553D-EE46-489049A26F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E6100BD-D1C9-5E24-4C90-AED2EAF6B3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6C793B1B-98F6-E56A-660D-8D1D6276AAE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783B5B0-D934-6D13-322B-BD5E9535B5A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que manera nos ama Dios?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actitudes deben generar en nosotros al conocer que tenemos un Dios celoso?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que manera demuestra Dios su amor apasionado por la humanidad?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780564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amor compasivo y apasionado de Dios, y vive solo para Él.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 olvidará la mujer de lo que dio a luz, para dejar de compadecerse del hijo de su vientre? Aunque olvide ella, yo nunca me olvidaré de ti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s-ES" sz="3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Isa. 49: 15</a:t>
            </a:r>
            <a:r>
              <a:rPr lang="es-ES" sz="3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09073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hijo pidió su herencia a su padre, despilfarro su dinero y cuando estaba en la miseria decidió regresar a casa. </a:t>
            </a: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parece familiar esta historia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historia del hijo prodigo.</a:t>
            </a:r>
          </a:p>
          <a:p>
            <a:pPr defTabSz="1447800">
              <a:spcBef>
                <a:spcPts val="600"/>
              </a:spcBef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historia termina con el perdón apasionado y compasivo del padre, que le devolvió los derechos de un hijo.</a:t>
            </a: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amor de Dios supera cualquier expectativa o comprensión humana. Y que su deseo es que experimentemos ese amor por medio de una relación con Él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528712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PATERNAL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68872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COMPASIVO Y CELOSO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64922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APASIONADO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53983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Escrituras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menudo usan las imágenes de una relación paternal para describir la asombrosa compasión de Dios por las personas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103: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 49: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razones tiene Dios para amarnos como un padre o una madre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51088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PATERNAL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8C4409-4FF4-D31C-E06E-AC849A0FE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7CB169BD-339D-0582-381D-86803F1BF8E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0EA851CA-D7A5-D4CC-5585-236F4C9B2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803D91B3-66D1-961E-8DCD-ED0FC2EF6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73547DBA-DE41-2C40-1B04-57E382F77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8668643-8DF3-A81F-B710-837D72CA5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8EB7F41D-C0DB-B5CC-7EE2-BF2D0B78A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3C852DDF-35F5-6F30-8ABA-A5E66D3E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891154A-079C-2C35-7E60-F3DDF494CB07}"/>
              </a:ext>
            </a:extLst>
          </p:cNvPr>
          <p:cNvSpPr txBox="1"/>
          <p:nvPr/>
        </p:nvSpPr>
        <p:spPr>
          <a:xfrm>
            <a:off x="975641" y="3202940"/>
            <a:ext cx="8289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Jeremías 31: 20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muestra que Dios considera a su pueblo como su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hijo precioso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el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 en quien me deleito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a pesar de su infidelidad declara: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recuerdo con ternura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tengo compasión de él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FEA90EB-4E6F-2303-DB97-1D61EE1A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35448FDA-3501-1DC0-9881-A3E96F93004C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20BA037-B828-7C3B-A316-3DB5EEFA8D86}"/>
              </a:ext>
            </a:extLst>
          </p:cNvPr>
          <p:cNvSpPr/>
          <p:nvPr/>
        </p:nvSpPr>
        <p:spPr>
          <a:xfrm>
            <a:off x="1453840" y="2425753"/>
            <a:ext cx="51088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PATERNAL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26E0205-98D6-6DA7-6610-DE37A8A50E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B855069-CD1A-5D61-3772-7455ECA5F3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F75BE-0BC8-9B6F-573E-DF787A669E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53A9A6EC-524D-85B2-68D4-1CDD9FA8342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0361B6F7-B7F4-03B1-5980-3D1B903C8D5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FA485060-8C2F-7496-0FC3-37F21B8AE7D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46DD7B3-3E77-B089-E4F2-C7FA5E892A4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0D2E5F-986C-41D3-FC07-9C5765056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86FD50C0-61B9-7D3C-2080-4F3E5DFB096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AA32BFB7-D120-DAA5-9A12-462F3F189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CE0E12E4-97C5-02C6-D486-CB93BB2259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F5C41266-D542-3E8C-EAC8-97CD2089C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7607A3CB-3AE5-6491-D603-6C29270C6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9ED9E995-AB47-8FE5-7583-536B5919E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D527BD2-3249-8825-15E5-D38DED02C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B982BB-967D-9B9A-27D3-F6101A9DEB63}"/>
              </a:ext>
            </a:extLst>
          </p:cNvPr>
          <p:cNvSpPr txBox="1"/>
          <p:nvPr/>
        </p:nvSpPr>
        <p:spPr>
          <a:xfrm>
            <a:off x="975641" y="3202940"/>
            <a:ext cx="8289309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de Dios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 más allá de toda expectativa razonable. </a:t>
            </a: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muestra </a:t>
            </a:r>
            <a:r>
              <a:rPr lang="es-ES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Oseas 1: 2 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la forma en que Dios ama a su pueblo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E28B20E8-CBB3-B156-1611-0E1E4D60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4C06E78-507C-91EF-7FEC-739F74AFBE25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373609F5-8B69-EEFA-7E08-7B92E516500A}"/>
              </a:ext>
            </a:extLst>
          </p:cNvPr>
          <p:cNvSpPr/>
          <p:nvPr/>
        </p:nvSpPr>
        <p:spPr>
          <a:xfrm>
            <a:off x="1453840" y="2425753"/>
            <a:ext cx="51088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PATERNAL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431460-30A4-2B22-C4D3-5B116B426D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964B81-C458-35D4-4568-0534E071C1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E83FE3D-91AB-66AE-0756-5AE7BE9A20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151D13AC-5D94-6CDE-A6F7-5C6BA233E74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39403B94-8CEE-F60A-99CA-4CEB37F859F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55163AE-507A-291D-0C7F-826E728E827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4D26328-1E8D-AC95-D66B-9C95A79BD9C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0D5699-32C3-3A4F-95BF-75E92D63D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204655BF-6A1C-2F95-F6FE-F2310E95FEC4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632B13FF-C353-390D-6DBC-806949292E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28735339-1EA2-AF62-7B08-F8831601AA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AF0140FA-3980-A36C-F497-886FB8418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5568ECF-CEFE-24FE-66A6-E2AA4952C9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AF68A5E7-5DB4-1A94-391F-97288086C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C5E3901-826D-77DC-D9CE-83847B94F2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BA66047-6968-DF7C-BF09-0E380982B7C3}"/>
              </a:ext>
            </a:extLst>
          </p:cNvPr>
          <p:cNvSpPr txBox="1"/>
          <p:nvPr/>
        </p:nvSpPr>
        <p:spPr>
          <a:xfrm>
            <a:off x="975641" y="3202940"/>
            <a:ext cx="828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Ningún amor terrenal</a:t>
            </a:r>
            <a:r>
              <a:rPr lang="es-ES" sz="3200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comparable al de Dios, a pesar de lo que haga el hombre, su amor no cambia.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2159A5B-DC7C-4DE8-2DBE-D31008D9E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E51ACBF-0D96-468E-D7B2-22DD50198AB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9FCA8234-4DB1-FD43-2536-15DA6854D06C}"/>
              </a:ext>
            </a:extLst>
          </p:cNvPr>
          <p:cNvSpPr/>
          <p:nvPr/>
        </p:nvSpPr>
        <p:spPr>
          <a:xfrm>
            <a:off x="1453840" y="2425753"/>
            <a:ext cx="51088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PATERNAL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16D255F-C4C2-3393-ACED-CAE65CE546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8F910F-51E4-EC1D-0DA6-5E1DAF375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AEEB71-28B2-2810-5BE0-E5DF1C6A6F5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0208705-8103-DBA7-1E89-9F275B8A7CF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01178F9C-3E4B-7D86-32A6-5153458DED1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D35B2516-4313-7DB6-A683-EE91065FE79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4390149-261A-71D9-6983-88FFBBAF0A9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Nuevo Testamento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que Dios es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Padre de compasión y Dios de todo consuelo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y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Efesios 2: 4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añade que es “</a:t>
            </a:r>
            <a:r>
              <a:rPr lang="es-ES" sz="3200" dirty="0">
                <a:solidFill>
                  <a:srgbClr val="33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 en misericordia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8519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COMPASIVO Y CELOSO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6060</TotalTime>
  <Words>1095</Words>
  <Application>Microsoft Office PowerPoint</Application>
  <PresentationFormat>Panorámica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1035</cp:revision>
  <dcterms:created xsi:type="dcterms:W3CDTF">2021-04-22T22:59:41Z</dcterms:created>
  <dcterms:modified xsi:type="dcterms:W3CDTF">2025-01-24T01:05:51Z</dcterms:modified>
</cp:coreProperties>
</file>