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CFC"/>
    <a:srgbClr val="008080"/>
    <a:srgbClr val="F2750E"/>
    <a:srgbClr val="333300"/>
    <a:srgbClr val="0000CC"/>
    <a:srgbClr val="FF3399"/>
    <a:srgbClr val="9D072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5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 IRA DEL AMOR DIVINO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1EC20A0-4123-5B71-AB47-8ECDA7C101D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14D8C1C9-2FFA-1646-89FC-4B98FB88A9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4967ED2D-6B2D-8901-45BB-5595E12DF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5917C665-78BD-D023-EF8D-A4AC6CF94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C3A6ACC-6102-07F0-B84B-465CFEDBD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D1BF7AB-1458-1939-8701-91026F95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8A5E347-D501-09DB-D352-29AAD6988D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6D7FDF0-2F4B-7A4C-1DC7-0769171D6068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llamó una y otra vez a su pueblo a abandonar lo malo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volveos ahora cada uno de su mal camino…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– 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 </a:t>
            </a:r>
            <a:r>
              <a:rPr lang="es-E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81: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11 - 14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pero ellos se negaban a escuchar.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BF3E4528-DCFE-D2AC-19D7-85107879C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8DEA1D0-0FFE-A3F8-BECC-80F8E2F4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3E0C0361-85AB-825C-C1BD-DD22521BEA71}"/>
              </a:ext>
            </a:extLst>
          </p:cNvPr>
          <p:cNvSpPr/>
          <p:nvPr/>
        </p:nvSpPr>
        <p:spPr>
          <a:xfrm>
            <a:off x="1453833" y="2420782"/>
            <a:ext cx="587912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INDIGNACIÓN JUSTA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E6CA5E0-35BF-2B68-BD24-BDB8EBC7FCA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3490D80-C4EB-D72E-19C7-574BCD73E4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C9B0B923-370B-93EF-F599-99683B001B9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85D1D9B5-5F8C-0A77-D433-C8A1140B20D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5EB711-E5E7-4880-8886-F2A6E5D4FE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9E3A349-320B-33E0-CF06-50363C4769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252B0AAB-3161-D0CB-D548-E9D354748CB4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815157A-F703-22EB-4BE6-A99CC06A7ED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0AC5402F-857B-0424-7A58-BE765C0D0E8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0E5E2CEB-F5D4-B201-A5E9-00DD7B7167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4D3B8654-6774-78F3-3599-1AE275E22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5AEC8576-10B1-DCC2-F20A-88E81E324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9BD8C5F-0EB1-F9FD-CAB9-9F98B614E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B656838-24A5-4FF2-F20A-47135F552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6F83381-A46B-621E-288B-FACBAB2A7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DBFE36-E664-A1E7-511A-9FC9F034504C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hombre persiste en el pecado, y no hay más remedio, el Señor manifiesta su ira.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36: 15, 16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Esd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12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E0A4233C-6B28-5177-0DA3-92C046027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29D4E7B-EF0B-5A52-9400-8E81B714D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3224E66-D222-E5A6-2962-5EF38A53152F}"/>
              </a:ext>
            </a:extLst>
          </p:cNvPr>
          <p:cNvSpPr/>
          <p:nvPr/>
        </p:nvSpPr>
        <p:spPr>
          <a:xfrm>
            <a:off x="1453833" y="2420782"/>
            <a:ext cx="587912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INDIGNACIÓN JUSTA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A911A227-5A8E-03B5-F3D2-39648650008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665F78-0A64-130A-1852-89C913A6F2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A680C37B-1B2C-2E92-BF4E-52893DE2F45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FAD863B-E365-9E44-A8C1-8EF5813F4D5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460801E-D3D6-4166-8E23-5D3AECF145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F5B3BD-2B89-FB55-1457-056F77C0C3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39175BA8-CCE3-6EE4-FA4A-0D63FEF6F7E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9E59955-48DC-48E3-EC26-21185D56941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8E4FAC88-BE61-0AAA-2167-6C171B638F5A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E95A45A1-CBE8-2244-4FE9-B92DA7E6C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EB16DFA-4F58-0A59-D28E-D3F21DCE5B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FB77D826-61AD-B72E-1C45-594BD6585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9A44A62-F59E-38AF-9F65-FAE6923701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A34F3C3-37F6-AD25-0815-C2C9EE9F7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FF82FBB-C259-82B5-8C1C-C6470E8BF6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E619E79-538E-8991-C4CA-960C1D451178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ira de Dios</a:t>
            </a:r>
            <a:r>
              <a:rPr lang="es-ES" sz="3200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una respuesta de amor por aquellos que sufren debido a la injusticia.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acto vengativo de parte de Dios.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78908CDE-AB29-9CF8-E37E-296A6C257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89C08D01-AE00-E85B-A5E1-A9607E78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2DF392AC-4D0D-9338-11F2-A8DF4C3C5C82}"/>
              </a:ext>
            </a:extLst>
          </p:cNvPr>
          <p:cNvSpPr/>
          <p:nvPr/>
        </p:nvSpPr>
        <p:spPr>
          <a:xfrm>
            <a:off x="1453833" y="2420782"/>
            <a:ext cx="587912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INDIGNACIÓN JUSTA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78AF49E-27B5-4BFA-0EAC-7500021067B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DC53FD8-7602-9C15-5E50-41BBDD3C6E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825690C5-B3FF-A730-05AA-53FCC096457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60FD78C-12CC-8C17-E216-3E972AAF95C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BC155ED-1978-4BF5-D05B-D9535F08E7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4A4D15F-B093-60E1-310C-FD82CB234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D3858975-6362-D627-28C8-5AD17EE04F6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566B1E7-C3A2-BE47-EB08-BA2E3F07513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ira de Dios es terrible, esta ira culminará con la erradicación del mal.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antes de esta obra final, él apela al corazón a abandonar el mal.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28800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IRA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511F96D5-56A0-1F81-E219-5485CBF64209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A560813F-29D2-1840-A7DA-0B4D0B49E7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9BC38DC9-059C-E4F5-5EFA-A98001828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56739428-AD44-870F-578C-66C5CCA69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8B78F817-6BDA-FE43-BA52-3620B1EB94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CD4EE2C2-2224-A495-81EB-83F8B933F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B3B20D1-229A-E123-CB1A-09E2B58D1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62F801-89B2-4505-901B-206616DDDBDA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exhorta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cuidarnos de tomar justicia con nuestras propias manos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digas yo me vengaré, espera en Jehová y él te salvará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40A0F07-69DA-32B6-DA9A-631187BC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A93B01F3-D677-CE41-17C6-221740947994}"/>
              </a:ext>
            </a:extLst>
          </p:cNvPr>
          <p:cNvSpPr/>
          <p:nvPr/>
        </p:nvSpPr>
        <p:spPr>
          <a:xfrm>
            <a:off x="1453832" y="2420782"/>
            <a:ext cx="28800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IRA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03896C2-204B-A54F-3064-354EF57824B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246DC70-31A9-0E41-760D-AA8E592E91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8B678E1-E24A-E340-8829-704CDAE2BD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0B7F6CE9-2528-76C9-CD33-037058487F7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EE613B4-17F4-4945-C928-19D63835F4C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778C101-224C-D0E4-961B-5AF97029C7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502E5DC-A90C-3255-DF5F-BE03A486F2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5227181-0E6A-25DA-089C-4D305BCABE6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C4764A3-1A49-48B4-30AB-4F3431205A1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3C8836FC-495A-CDAC-81D5-561E591D7905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F09F4616-716C-C35D-F0DD-45E5C83AA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9A1C75BD-247F-E8FA-39A7-896D14261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C4C74A6F-37DB-0B92-A432-1C66E0B90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9886B047-766D-8706-BF4B-F90D60CF0C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B8A84D02-9995-6703-E7E2-4797BCF45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E597845-F877-7FA8-FDE5-5FF0B2F7F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C2F8E1-C6FE-E46F-346D-72D8AC14EC68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33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apóstol Pablo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apela también a evitar la justicia propia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se venguen ustedes mismos, amados míos, antes den lugar a la ira de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12: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21B829D-469F-F458-CC54-60F3E2F9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7A5CB08B-3F69-1A48-E525-F6F628ECEF93}"/>
              </a:ext>
            </a:extLst>
          </p:cNvPr>
          <p:cNvSpPr/>
          <p:nvPr/>
        </p:nvSpPr>
        <p:spPr>
          <a:xfrm>
            <a:off x="1453832" y="2420782"/>
            <a:ext cx="28800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IRA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AD688D3-4AF4-1BBE-8BDD-4A0A9C1BC12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183BAA-BED3-97AB-2EE0-4D5A00C8CE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79CE5C6-04E1-E3DF-F0A0-F643C182C2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C461CBF-9946-29A3-2A81-967E5DA7703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7392678E-995A-1EAE-6662-DDD3A264CCA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DD98137-2163-B8B5-ACAB-28D6515B8D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AD707E-7596-E382-45F9-C057884659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85D47212-EC85-9EA6-BF84-112BAB189E8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F1F3574-317E-A399-5314-9156BCE4509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3 Grupo">
            <a:extLst>
              <a:ext uri="{FF2B5EF4-FFF2-40B4-BE49-F238E27FC236}">
                <a16:creationId xmlns:a16="http://schemas.microsoft.com/office/drawing/2014/main" id="{D8B2DFF3-A118-FABD-E021-E11F3B8B16BF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D4663AF9-9D4F-A5F4-A1EE-127C81DBC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D8B63FBB-C1EB-E221-512D-C80CC4BA7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E9903B50-CF06-010D-3C2E-47AF87C98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2D27F5DE-CE4F-931C-3B99-5B967B7F4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3489E2BC-1AE6-5586-2C3D-0138CCDD4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838E25E-A39F-56A1-374A-52022DEB2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FAE509-7864-DEA0-3C18-5660A2D13E25}"/>
              </a:ext>
            </a:extLst>
          </p:cNvPr>
          <p:cNvSpPr txBox="1"/>
          <p:nvPr/>
        </p:nvSpPr>
        <p:spPr>
          <a:xfrm>
            <a:off x="1015139" y="3182818"/>
            <a:ext cx="8508699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día de la ira de Dios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día de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venganza y la retribución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es el día cuando Dios juzgará con justicia.</a:t>
            </a: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Solo Jesús</a:t>
            </a:r>
            <a:r>
              <a:rPr lang="es-E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quien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libra de la ira venidera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Tes 1:</a:t>
            </a:r>
            <a:r>
              <a:rPr lang="es-ES" sz="32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314CA828-6871-6C5F-9061-B8AC9F0C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11C877C4-85A4-AE13-5514-22B2B6C3D242}"/>
              </a:ext>
            </a:extLst>
          </p:cNvPr>
          <p:cNvSpPr/>
          <p:nvPr/>
        </p:nvSpPr>
        <p:spPr>
          <a:xfrm>
            <a:off x="1453832" y="2420782"/>
            <a:ext cx="28800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IRA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610C85B2-5AC8-5E4F-424E-A24D8C3A035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CBBC724-6D7A-510F-C65E-A35FC433A3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6573D1-8A4B-34FB-B171-FD93562557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86F8A28-DDEA-1D3C-3F63-4DB4884AE63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7519CA9-75E0-431E-7106-9D21C15A044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3C4176F-52D4-3B35-1387-3AB858AABF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AD29D01-13D5-0EFB-42B2-FB86E2827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DA3531DB-A36E-0AFB-2AB8-350336893DA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68FF85F3-5DC9-987F-3F88-7343FFA2CAA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acciones conducen a la aflicción de Dios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Dios es un Dios de amor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la indignación de Dios se relaciona con el amor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 actúa el Señor, cuando ya no hay mas que hacer en favor del pecador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agradar al Señor con tus acciones. 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647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“Pero, él, misericordioso, perdonaba la maldad y no los destruía; apartó muchas veces su ira y no despertó todo su enojo”.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(Sal. 78: 38).</a:t>
            </a:r>
            <a:endParaRPr lang="es-PE" sz="32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0907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¿Cómo puede un Dios de amor manifestar ira y seguir siendo justo y misericordioso?</a:t>
            </a:r>
          </a:p>
          <a:p>
            <a:pPr defTabSz="1447800">
              <a:spcBef>
                <a:spcPts val="600"/>
              </a:spcBef>
            </a:pP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¿Existe alguna ira que sea justificado?  ¿Qué opina usted?</a:t>
            </a:r>
          </a:p>
          <a:p>
            <a:pPr defTabSz="1447800"/>
            <a:endParaRPr lang="es-ES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/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la ira de Dios no es un acto vengativo o arbitrario, sino una manifestación de amor en favor de lo que él ama.</a:t>
            </a:r>
            <a:endParaRPr lang="es-PE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23943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AFLICCIÓN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9" y="4035545"/>
            <a:ext cx="424890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INDIGNACIÓN JUSTA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424889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IRA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ama la justicia, pero repudia el pecado. </a:t>
            </a:r>
          </a:p>
          <a:p>
            <a:pPr lvl="0">
              <a:spcBef>
                <a:spcPts val="400"/>
              </a:spcBef>
            </a:pPr>
            <a:endParaRPr lang="es-E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repudio al pecado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debe  porque hiere a las criaturas de Dios.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AFLICCIÓN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A2DC22-BAE8-79EA-0351-124768F3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74243250-C890-6751-053D-0650AFAC343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8396C761-72D0-4929-55FA-6D6DB9640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05907B42-E21A-F311-8967-54E88F6C3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3BD25EE2-5E6A-0EBD-070D-970F76C03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E53917D-0395-695A-8E78-1253A25F2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75A0E014-CFF1-CD79-A9F7-F79CA929F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D9E958A-3335-A2F6-044A-8AB8A8DD1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463B6E0-F8DF-14D1-1EFF-250309EDD5B5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hombre se rebela ante Dios y hace lo que le desagrada, Dios se aflige.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embargo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Él sigue siendo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misericordioso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perdonador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78: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F65EA66-2417-3ADA-BAD6-D20C3050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3598A3D-AF8E-FEE3-90E5-5E0FEED01D3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C7F4AE25-D843-51A0-2155-D0DDD0816DEC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AFLICCIÓN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49F3B33-416E-C334-8681-2FBD60D691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F46D684-AC10-23BA-0266-4598D85B3A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CBB5C7E-238B-1F08-9F0F-F982F33BDD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26282D20-767A-2CE6-84FC-EE85ACFC749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C7E62A72-0785-3817-54CD-F53F72ACD46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30876132-D74C-852F-9A31-B0038D05152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75116AA8-D145-9F3D-36C1-CF32FDBCE58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9CE4DD-8E23-1E86-F913-9930AB1DB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27DDCCEC-B49B-94E1-2F09-26263D94FCC3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D7A7BC46-EFA5-187C-A067-1F6B8C27CB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ABE731C0-BF49-6DE0-0E7D-DE91973DC5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A1D8B92F-D288-6361-3729-5563739BE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74E42E3A-1A72-BC23-7827-15059E5371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1E1BC535-A415-8D94-A204-C81290CD9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F6DDDF0-2A86-471A-DDC4-E1C4DD056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7792661-43FE-4E2E-EFDC-E6E4A8A1EEBE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33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profeta Jonás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describe a Dios como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clemente y misericordioso, tardo en enojarse y abundante en amor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 4: 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E939A70-5A02-8895-381D-1B708E75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F552AF0-23C0-4271-C52C-40DCEFE035C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B7ECC98-4D84-011B-E7CA-5579F91D2BA5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AFLICCIÓN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A9C0ADA-CDCF-D1F3-135E-882B5C49FC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196289B-C158-AB3A-8320-9ECFC55D7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347EAC1-3D2D-74ED-52FF-7DC9180CBB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1CE67A34-39AD-3502-3936-D17E25F0AF3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255D7F0D-CD8D-DD04-7563-B54E347A234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2168256B-8994-C823-6D02-6D71FDC868E4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DDC1964-4F23-8F41-7EF8-093AAABACF2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5D709B-3362-B1BB-0359-ABC1E7C87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60E4D57D-1B1A-A53A-4358-91F869C07FCB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7E6DB1B4-65CA-70F2-3097-FF1A3E185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472B0D16-7F11-F2E7-778D-3506B52CE7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AC74277B-8447-9C4C-BBCB-F1C50AF3E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6DEA92DB-67C6-CF4E-19AE-1854B5D95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777E8366-8121-4000-3850-FDBECBF07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EFADC22-DCAF-73E4-9246-785E0623D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EB7AD2-9ECC-204F-0E5A-F9806F94329C}"/>
              </a:ext>
            </a:extLst>
          </p:cNvPr>
          <p:cNvSpPr txBox="1"/>
          <p:nvPr/>
        </p:nvSpPr>
        <p:spPr>
          <a:xfrm>
            <a:off x="975641" y="3202940"/>
            <a:ext cx="8289309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concedió su gracia a la nación asiria al ver su arrepentimiento,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embargo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Jonás mostró su indiferencia. Deseaba que Dios desate sus juicios sobre Nínive.</a:t>
            </a:r>
          </a:p>
          <a:p>
            <a:pPr lvl="0">
              <a:spcBef>
                <a:spcPts val="400"/>
              </a:spcBef>
            </a:pP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lvl="0">
              <a:spcBef>
                <a:spcPts val="400"/>
              </a:spcBef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lecciones podemos aprender de Jonás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B1ABCD80-2944-780A-3983-08BF15B2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573A780B-F203-6AA1-FBF9-9091B417D9B7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5CF51F2B-AC13-A20B-A457-69EA7B370A10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AFLICCIÓN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3632BDB-F530-1A4E-75A4-A1D34D9C85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AFE7EA-D077-79DD-6AA0-F39D7F2EB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876296-BC32-1499-146B-1511D789D1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9383C5E5-7E22-3CB6-ECE6-CBE7BA0D475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E5E1D8EC-4815-0A29-B80A-753026D0C3E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369522C8-9111-4097-84E1-51806504BF4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1890517-017F-86A7-1898-2879A45BA8D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3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es paciente y misericordioso, Él se indigna cuando algo atenta contra lo que él ama.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21: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12, 13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Marcos 3: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5 y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13, 14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587912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INDIGNACIÓN JUSTA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6070</TotalTime>
  <Words>1014</Words>
  <Application>Microsoft Office PowerPoint</Application>
  <PresentationFormat>Panorámica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1034</cp:revision>
  <dcterms:created xsi:type="dcterms:W3CDTF">2021-04-22T22:59:41Z</dcterms:created>
  <dcterms:modified xsi:type="dcterms:W3CDTF">2025-01-31T05:09:38Z</dcterms:modified>
</cp:coreProperties>
</file>