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00"/>
    <a:srgbClr val="336600"/>
    <a:srgbClr val="F72CFC"/>
    <a:srgbClr val="008080"/>
    <a:srgbClr val="F2750E"/>
    <a:srgbClr val="333300"/>
    <a:srgbClr val="0000CC"/>
    <a:srgbClr val="FF3399"/>
    <a:srgbClr val="9D0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79948" autoAdjust="0"/>
  </p:normalViewPr>
  <p:slideViewPr>
    <p:cSldViewPr snapToGrid="0">
      <p:cViewPr varScale="1">
        <p:scale>
          <a:sx n="63" d="100"/>
          <a:sy n="63" d="100"/>
        </p:scale>
        <p:origin x="103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583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688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458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276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4/02/2025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6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 POR LA JUSTICIA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3A0F31E-B404-69B8-547F-D7A4353B008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BA1D350-5CAB-9B94-72CF-2DDE322382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5F56FBD5-C498-B7A9-FA34-CBA66BBCB5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D6BB383C-AAD2-D6CE-F1E4-0E41A49AA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3DFC506E-EEB3-81E7-1112-D16A61DDB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ED79BB23-C5DA-7632-8A32-8DBCE5A46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A4B1B6C-8DBC-942D-CB6B-5C69554D5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260EE4-3E6B-37EC-3F75-27F137A59C9E}"/>
              </a:ext>
            </a:extLst>
          </p:cNvPr>
          <p:cNvSpPr txBox="1"/>
          <p:nvPr/>
        </p:nvSpPr>
        <p:spPr>
          <a:xfrm>
            <a:off x="982215" y="3088347"/>
            <a:ext cx="827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inmutabilidad de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tiene que ver con su moralidad, en Él “</a:t>
            </a:r>
            <a:r>
              <a:rPr lang="es-ES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hay mudanza ni sombra de variació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Sant. 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C56DC910-A740-4E7C-C43F-2F074B446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7F4B8D1-3609-648F-5DB4-20C997716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63B0468-9013-1C40-8EAB-44E7D279E28C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CARÁCTER INMUTABLE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781487A-0E89-F53B-0A14-27BECE3239F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2CC0DF-FB14-026F-64D0-3DF757FAAB4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FD987A3-C909-2E3B-3B2C-97F1E30FE15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43FF76C7-C540-E6F1-8945-3617C6BDC86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9351C36-EFFF-41CE-EB26-635AF6BA251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F7CA645-A27C-C7C0-8372-F60AD9D880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1615A77B-6315-470D-D168-94D7CB970CB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42F6A809-F3F1-E0AE-DA81-EB3F6C0AD1D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6588101A-C311-1D54-64AA-EE7B2E0DA12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2D171868-6494-541A-C2D9-00FE67BA9F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EEA9E6E2-BDE9-E970-C663-FDFC3A3F2A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10CFCA74-08C6-278D-13CB-08910A06C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026A82E-66A9-FB00-5A3E-F47A4F03FD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059428C3-E000-F1FD-1375-907B1CADD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22DB8A8A-1FFF-B727-62CB-129761145D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5054BDB-65BA-A830-4465-260D45652F87}"/>
              </a:ext>
            </a:extLst>
          </p:cNvPr>
          <p:cNvSpPr txBox="1"/>
          <p:nvPr/>
        </p:nvSpPr>
        <p:spPr>
          <a:xfrm>
            <a:off x="982215" y="3088347"/>
            <a:ext cx="8276161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Éxodo 32: 14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Dios declara que esta “</a:t>
            </a:r>
            <a:r>
              <a:rPr lang="es-ES" sz="3200" b="1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arrepentido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P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en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Números 23: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dice que no es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hijo de hombre para que se arrepienta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400"/>
              </a:spcBef>
            </a:pPr>
            <a:endParaRPr lang="es-ES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qué manera podemos entender esto</a:t>
            </a:r>
            <a:r>
              <a:rPr lang="es-E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475D26A8-93D3-05D0-B210-60A44E32DB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E189D3A-DF81-C743-9730-EAEFA4C86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9A65647-F3E2-5E05-7E56-265E43902E4D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CARÁCTER INMUTABLE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89765202-6877-6048-D016-60BDDD45234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A7990AB-3E01-2440-5AD2-AE9F63B51B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21D98C67-812A-D129-4542-0FF00755ABD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4061FFE-2518-3C02-507B-98C550B7FCF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3BE10A1-FB08-1D39-53F8-D45DDAA2EA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4ED2C0-B4B8-E6A5-B557-DC4CC41DED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8C5762A9-923A-02F3-50F1-67421B540E3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0D28545-1F6F-9E60-9E76-2DA19996B7C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41A801A-0FB0-39DA-3404-B92434C2B76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EF0608EC-C489-2855-F19F-15330660D3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6AD18B9-2712-B704-4EF5-324C380F6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200D4F62-3C2F-1725-8607-377A59552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227E5E4-2EE3-D21A-78C7-94B8AB764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B272EB6-1B20-EB63-0533-4681876CA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12D64B0-B936-C619-4743-505E1989A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2BB670E-8434-3FBA-4EB0-E1991CD59818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Jeremías 18: 4 - 10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describe que el arrepentimiento de Dios esta relacionado con el cambio de sus designios cuando el hombre se arrepiente.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con su moralidad</a:t>
            </a:r>
            <a:r>
              <a:rPr lang="es-E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A5CBE13E-E784-F6A0-4DDC-1D223F581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4C5C446C-EC74-8BEB-B369-E51E063C4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9BA7FEA9-A55E-D6C2-97B5-A06C3CE9B25D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CARÁCTER INMUTABLE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4CC933FC-0691-DFBD-2E96-58644D8D26E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342512-D77B-9334-E42B-2D0A49CF4A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049D0563-0CAF-E20C-57FD-D270E1A7245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0AF59D8-E016-5930-A200-52A4E7C53B6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B3A67EA-E236-5435-FB7C-193816CB6D8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410DB83-5173-9098-9B17-BCA085292A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D4496F47-7003-C5C2-17F7-63C80E4BDC3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F6AECBF3-BF2A-F324-3E25-0E1F0A1D95C8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carácter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bondadoso y justo de Dios fue demostrado de manera suprema por Jesús en la cruz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24 - 26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500"/>
              </a:spcBef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razones nos ha dado Dios para aferrarnos a Él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AFERRASE AL AMOR Y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019C1B-8045-6F30-000F-051295425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3CDBFE-084F-2601-01A4-E83AD2C7063A}"/>
              </a:ext>
            </a:extLst>
          </p:cNvPr>
          <p:cNvSpPr txBox="1"/>
          <p:nvPr/>
        </p:nvSpPr>
        <p:spPr>
          <a:xfrm>
            <a:off x="1015139" y="3182818"/>
            <a:ext cx="8508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5: 43 - 48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describe que el amor de Dios es perfecto, él ama incluso a quienes lo odian y se declaran sus enemigos.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1E1828A-0616-537B-4141-57EE771A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FAE9FA73-8191-8817-2E4E-93BBF250E1B4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AFERRASE AL AMOR Y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FF40F63-1935-AB81-352D-25FF5D7D69D9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3 Grupo">
            <a:extLst>
              <a:ext uri="{FF2B5EF4-FFF2-40B4-BE49-F238E27FC236}">
                <a16:creationId xmlns:a16="http://schemas.microsoft.com/office/drawing/2014/main" id="{FAED759D-0491-8CDA-4C07-78885B3F5F9C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9F70EBDF-6338-A33E-F7F9-EE48549FB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6383883B-8CC0-D160-70EB-D694584118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C73B4FDB-6616-6986-DC1F-4B96A576B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64860318-7210-7248-1D7F-9F7253475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FF6DCEED-E345-6C33-04D5-9D1729F7D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06E5CD5-B4D1-EA1F-2A89-85CB1B2292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B0C0E8-49B2-1DEB-5066-5A99372785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8D58BA9B-F7B1-8058-1B3F-8422AB1745A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A973389-02DF-471A-2CE4-18E0C0529CC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48E148A-064C-D478-54F6-F37E0342F3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856C62-4493-F0D5-0414-4C56CB060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71476D01-DFEF-993E-3486-4FCD58A80B2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A698E11E-9E89-75A4-F9F6-1F069065A26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A86791-40D9-A942-6CE1-D6AAFA80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982B7E-BF28-B447-4A40-1F931E8BBB06}"/>
              </a:ext>
            </a:extLst>
          </p:cNvPr>
          <p:cNvSpPr txBox="1"/>
          <p:nvPr/>
        </p:nvSpPr>
        <p:spPr>
          <a:xfrm>
            <a:off x="1015139" y="3182818"/>
            <a:ext cx="8508699" cy="292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de Dios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anula la justicia,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eso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 exhorta “</a:t>
            </a:r>
            <a:r>
              <a:rPr lang="es-ES" sz="30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guarda el amor y la justicia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Ose. 12: 6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Y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justicia divina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revelará en el día del juicio final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0850" lvl="0">
              <a:spcBef>
                <a:spcPts val="500"/>
              </a:spcBef>
            </a:pP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genera la justicia de Dios en los redimidos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3, 4</a:t>
            </a:r>
            <a:r>
              <a:rPr lang="es-E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E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8F898E8-7860-39A9-366B-D0122D520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A615348-E465-B764-13FF-351CD521D8A5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AFERRASE AL AMOR Y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263F26F0-81E6-E9C8-CB31-1F940368B7C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2906E6B-16CE-0805-24AD-32973DDF7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E8F448-AB58-99C4-5691-AFC3F4857D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70DCB98E-59C1-A551-5F4D-38713474DCD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8794313-159F-D1A0-C618-93EF19279855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1599014-217E-363F-1785-2D4EFCCAAC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626E2A6-BE3A-0F21-A84E-4FE05EB37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F86F2CF7-48C8-37BC-4576-D18E9FF0E94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821869A-949B-6B82-0E3C-3BB349BEC41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E66CAB-1149-D866-C199-395DEE92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F68CC8-391A-3D94-B16D-2D755C4B7D4B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3200" b="1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odo aquel</a:t>
            </a:r>
            <a:r>
              <a:rPr lang="es-ES" sz="32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 aferre a Jesús, será salvo. S</a:t>
            </a:r>
            <a:r>
              <a:rPr lang="es-ES" sz="3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embargo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 que se pierda será “</a:t>
            </a:r>
            <a:r>
              <a:rPr lang="es-ES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 dureza y el corazón no arrepentido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2: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BBD85BD-2141-3DAD-02D7-5E549914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3F6DEFA-A9D2-FDB3-3530-831996217549}"/>
              </a:ext>
            </a:extLst>
          </p:cNvPr>
          <p:cNvSpPr/>
          <p:nvPr/>
        </p:nvSpPr>
        <p:spPr>
          <a:xfrm>
            <a:off x="1453832" y="2420782"/>
            <a:ext cx="661248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AFERRASE AL AMOR Y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25CD6FEF-EB7B-2BD7-06E5-16C40B6E1A57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1FC3E7A-389C-6529-67FD-A38314EED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074B81-6FA9-8ECA-292B-BEF759F68D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9217B978-136E-FC7B-7F0E-A7995DFC596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C07F23B7-EB55-EDFD-EBA2-6ECE08CC181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CFEBBAA-9F5A-DD44-8327-44F4F3F027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1825A72-DB41-5185-6B0F-ED04D2747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44D15D7F-899A-26ED-989B-A15623499AF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1D4D9DD-93CF-2E77-19D8-FD2344B5C29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es necesario que Dios haga justicia?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debe hacer el hombre para cambiar los designios que Dios tiene para los que viven en el pecado?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recurso tenemos todos para ser victoriosos en el día del juicio final?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GLORIFICA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por su amor bondadoso y justo.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“Mas alábese en esto el que haya de alabarse; en entenderme y conocerme, que yo soy Jehová que hago misericordia, juicio y justicia en la tierra porque estas cosas me agradan dice Jehová” </a:t>
            </a:r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Jer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9: 24</a:t>
            </a:r>
            <a:r>
              <a:rPr lang="es-ES" sz="3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644614" y="2509625"/>
            <a:ext cx="9090734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350" dirty="0">
                <a:latin typeface="Arial" panose="020B0604020202020204" pitchFamily="34" charset="0"/>
                <a:cs typeface="Arial" panose="020B0604020202020204" pitchFamily="34" charset="0"/>
              </a:rPr>
              <a:t>Cuenta un relato, que un maestro tenía una norma en su clase: quien fuera sorprendido robando, recibiría un castigo severo. Un día sorprendieron a su hijo robando un lapicero. Con lágrimas en los ojos, el maestro aplicó la sentencia, pero luego, él mismo tomó el lugar de su hijo y recibió el castigo. </a:t>
            </a:r>
            <a:r>
              <a:rPr lang="es-ES" sz="2350" u="sng" dirty="0">
                <a:latin typeface="Arial" panose="020B0604020202020204" pitchFamily="34" charset="0"/>
                <a:cs typeface="Arial" panose="020B0604020202020204" pitchFamily="34" charset="0"/>
              </a:rPr>
              <a:t>Así es Dios</a:t>
            </a:r>
            <a:r>
              <a:rPr lang="es-ES" sz="2350" dirty="0">
                <a:latin typeface="Arial" panose="020B0604020202020204" pitchFamily="34" charset="0"/>
                <a:cs typeface="Arial" panose="020B0604020202020204" pitchFamily="34" charset="0"/>
              </a:rPr>
              <a:t>: su amor no anula su justicia, pero su justicia siempre está impregnada de amor.</a:t>
            </a:r>
          </a:p>
          <a:p>
            <a:pPr defTabSz="1447800">
              <a:spcBef>
                <a:spcPts val="600"/>
              </a:spcBef>
            </a:pPr>
            <a:r>
              <a:rPr lang="es-ES" sz="2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3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amor y la justicia de Dios son inseparables y que su carácter bondadoso es inmutable, por lo tanto, desea que nos aferremos a Él.</a:t>
            </a:r>
          </a:p>
          <a:p>
            <a:pPr defTabSz="1447800">
              <a:spcBef>
                <a:spcPts val="600"/>
              </a:spcBef>
            </a:pPr>
            <a:endParaRPr lang="es-PE" sz="23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677635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Y LA JUSTICIA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59424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CARÁCTER INMUTABLE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649226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AFERRARSE AL AMOR Y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Y LA JUSTICIA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616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</a:t>
            </a:r>
            <a:r>
              <a:rPr lang="es-ES" sz="32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justicia</a:t>
            </a:r>
            <a:r>
              <a:rPr lang="es-ES" sz="32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Dios son inseparables.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 amor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ofrece su gracia, y la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justicia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garantiza que el pecado no quedará impune. Porque “</a:t>
            </a:r>
            <a:r>
              <a:rPr lang="es-ES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justicia y derecho son el cimiento de su trono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89: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65744C-0D8A-2581-813B-CE58CCF58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E1E891-26D0-F7B8-8434-4B1B7ADB4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2A0FB0-BA01-ECCF-33C2-6923D29B753C}"/>
              </a:ext>
            </a:extLst>
          </p:cNvPr>
          <p:cNvSpPr txBox="1"/>
          <p:nvPr/>
        </p:nvSpPr>
        <p:spPr>
          <a:xfrm>
            <a:off x="975641" y="3202940"/>
            <a:ext cx="8289309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Salmo 33:5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declara: “</a:t>
            </a:r>
            <a:r>
              <a:rPr lang="es-PE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ama la justicia y el derecho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y en Cristo “</a:t>
            </a:r>
            <a:r>
              <a:rPr lang="es-PE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justicia y la paz se besaron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85: 10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PE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tipo de vida desea Dios que vivamos</a:t>
            </a:r>
            <a:r>
              <a:rPr lang="es-PE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PE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Miq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6: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570B528-77A9-B4E2-1082-2D565C27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5FF6FC2C-F5AC-B743-FF8C-1D03DAE9A128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3FC805C8-1893-E2E8-75BB-D200AD202B76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Y LA JUSTICIA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C6BD09-DEEF-49AF-9159-101CF2E999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C17BDB-85E3-8432-86B0-5D15D3D9A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1D5C1E-9F18-9487-17DF-B6E9E9EBDF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D9C342A3-B769-065D-AC24-269F6A4224D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B051FCA2-BE63-A31D-F5E4-B7D11E2E3DD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774C7A6B-E73F-2870-D00D-7146C967003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EC4E1F2-9E77-B9E2-1AA4-61EBABC7B35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239D17-6B13-8120-D5D7-BD7993C29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1A7619-C67C-EA34-B1C7-343691F3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D2630D-257F-08BD-EBF2-CF19335C47F7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obras de Dios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motivadas por el amor y la justicia “</a:t>
            </a:r>
            <a:r>
              <a:rPr lang="es-PE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hay maldad en él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32: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el 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92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añade que “</a:t>
            </a:r>
            <a:r>
              <a:rPr lang="es-PE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hay injusticia en él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</a:t>
            </a:r>
            <a:r>
              <a:rPr lang="es-PE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s-PE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4D9A0C94-3475-0CF8-974D-91C27106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B9610AAA-4A6D-01CD-4764-D183FBA1A29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0ED4403-2EA1-D04C-88CE-DFEEDC3496E9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Y LA JUSTICIA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13434D1-643E-E4EA-C2DD-F30341F1C6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EA1FF0C-56C6-46F1-A6EF-D61BCEBD8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AC26580-D970-AA86-67F7-5A15FCD1F4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01508BCF-5B59-9CB9-EB0A-0E4C80E34F0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FED5D6EA-4B29-EF05-DBC4-FA472FB49F1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46827B79-6CEC-7202-003D-EB5BBB87AA5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CE9C177-51D2-5D44-57BE-79BB2E7A130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1C4160-09D2-0A0E-C77B-052061180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FEA6ADB2-515C-80CE-BE5A-AAF7943BA0E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FF674795-6008-2997-D28A-576F6886D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1A9B8D27-0BB7-968B-3D08-447D9DF3BB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55BB3860-E5BD-4779-B38F-718854BA8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768A44C-36E4-6970-E9DE-195EFA8403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8FC177F1-98DD-D1B8-A65E-3F97CFA0D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3EE562F-1CCC-42B4-3D0A-5897680A0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C760D68-76A2-627D-29EE-704E1D1B4B84}"/>
              </a:ext>
            </a:extLst>
          </p:cNvPr>
          <p:cNvSpPr txBox="1"/>
          <p:nvPr/>
        </p:nvSpPr>
        <p:spPr>
          <a:xfrm>
            <a:off x="975641" y="3202940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final de los tiempos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 juzgará al mundo con justicia y a los pueblos con rectitud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9: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actitud debe generar esto en nosotros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A6BB5E0-6A9F-F93E-042C-56489012C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C81A87E1-B531-9352-2E29-C4ADE93D53B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A130523B-B031-1EA9-0034-36120217AA93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Y LA JUSTICIA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E167AAE-0FB3-9579-09A0-E9BADED0E8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CC515CC-87E4-D93C-9D13-B96627375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4C94ED0-C16A-783D-31D9-569952B7492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1776F9D0-6D98-069F-8D4C-4EF3398502C0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BCC40EA9-15E1-C141-8EDC-8D2D9F860F5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8844C35F-D37F-37FF-3F18-2655C06FCD3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EA38B96B-8BEE-C5F7-0604-7C6899CD49B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declara de sí mismo que su carácter es inmutable “</a:t>
            </a:r>
            <a:r>
              <a:rPr lang="es-ES" sz="30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Yo, el Señor, no cambio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 3: 6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pesar de la infidelidad humana “</a:t>
            </a:r>
            <a:r>
              <a:rPr lang="es-ES" sz="3000" dirty="0">
                <a:solidFill>
                  <a:srgbClr val="0066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permanece fiel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Tim 2: 13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400"/>
              </a:spcBef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dice la Escritura sobre el carácter de Jesús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Heb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30218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CARÁCTER INMUTABLE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6056</TotalTime>
  <Words>1184</Words>
  <Application>Microsoft Office PowerPoint</Application>
  <PresentationFormat>Panorámica</PresentationFormat>
  <Paragraphs>139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1027</cp:revision>
  <dcterms:created xsi:type="dcterms:W3CDTF">2021-04-22T22:59:41Z</dcterms:created>
  <dcterms:modified xsi:type="dcterms:W3CDTF">2025-02-04T12:11:49Z</dcterms:modified>
</cp:coreProperties>
</file>