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1"/>
  </p:notesMasterIdLst>
  <p:sldIdLst>
    <p:sldId id="274" r:id="rId2"/>
    <p:sldId id="359" r:id="rId3"/>
    <p:sldId id="275" r:id="rId4"/>
    <p:sldId id="276" r:id="rId5"/>
    <p:sldId id="386" r:id="rId6"/>
    <p:sldId id="396" r:id="rId7"/>
    <p:sldId id="397" r:id="rId8"/>
    <p:sldId id="398" r:id="rId9"/>
    <p:sldId id="405" r:id="rId10"/>
    <p:sldId id="369" r:id="rId11"/>
    <p:sldId id="399" r:id="rId12"/>
    <p:sldId id="400" r:id="rId13"/>
    <p:sldId id="401" r:id="rId14"/>
    <p:sldId id="372" r:id="rId15"/>
    <p:sldId id="402" r:id="rId16"/>
    <p:sldId id="403" r:id="rId17"/>
    <p:sldId id="404" r:id="rId18"/>
    <p:sldId id="383" r:id="rId19"/>
    <p:sldId id="290" r:id="rId20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E36A8B09-6A3F-43C1-888B-3DF313B3B62E}">
          <p14:sldIdLst>
            <p14:sldId id="274"/>
            <p14:sldId id="359"/>
            <p14:sldId id="275"/>
            <p14:sldId id="276"/>
            <p14:sldId id="386"/>
            <p14:sldId id="396"/>
            <p14:sldId id="397"/>
            <p14:sldId id="398"/>
            <p14:sldId id="405"/>
            <p14:sldId id="369"/>
            <p14:sldId id="399"/>
            <p14:sldId id="400"/>
            <p14:sldId id="401"/>
            <p14:sldId id="372"/>
            <p14:sldId id="402"/>
            <p14:sldId id="403"/>
            <p14:sldId id="404"/>
            <p14:sldId id="383"/>
            <p14:sldId id="29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336600"/>
    <a:srgbClr val="666633"/>
    <a:srgbClr val="F72CFC"/>
    <a:srgbClr val="008080"/>
    <a:srgbClr val="F2750E"/>
    <a:srgbClr val="333300"/>
    <a:srgbClr val="FF3399"/>
    <a:srgbClr val="9D072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77" autoAdjust="0"/>
    <p:restoredTop sz="79903" autoAdjust="0"/>
  </p:normalViewPr>
  <p:slideViewPr>
    <p:cSldViewPr snapToGrid="0">
      <p:cViewPr varScale="1">
        <p:scale>
          <a:sx n="80" d="100"/>
          <a:sy n="80" d="100"/>
        </p:scale>
        <p:origin x="446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3ACF7-E352-470C-8041-55A8BED73473}" type="datetimeFigureOut">
              <a:rPr lang="es-PE" smtClean="0"/>
              <a:t>14/02/2025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2738F-9FAB-4AEE-B24B-AA33CE4BFD5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89356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2738F-9FAB-4AEE-B24B-AA33CE4BFD56}" type="slidenum">
              <a:rPr lang="es-PE" smtClean="0"/>
              <a:t>18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23860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14/02/2025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61420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14/02/2025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43922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14/02/2025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16179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14/02/2025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81674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14/02/2025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13807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14/02/2025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46212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14/02/2025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801169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14/02/2025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15003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14/02/2025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44990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14/02/2025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48450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14/02/2025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601088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14/02/2025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552097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14/02/2025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74028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14/02/2025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4887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14/02/2025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851337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14/02/2025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0159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8E0D0-397E-47C5-9D92-71408B7E676B}" type="datetimeFigureOut">
              <a:rPr lang="es-PE" smtClean="0"/>
              <a:t>14/02/2025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95413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microsoft.com/office/2007/relationships/hdphoto" Target="../media/hdphoto3.wdp"/><Relationship Id="rId5" Type="http://schemas.microsoft.com/office/2007/relationships/hdphoto" Target="../media/hdphoto1.wdp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.png"/><Relationship Id="rId5" Type="http://schemas.openxmlformats.org/officeDocument/2006/relationships/image" Target="../media/image4.png"/><Relationship Id="rId10" Type="http://schemas.microsoft.com/office/2007/relationships/hdphoto" Target="../media/hdphoto2.wdp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.png"/><Relationship Id="rId5" Type="http://schemas.openxmlformats.org/officeDocument/2006/relationships/image" Target="../media/image4.png"/><Relationship Id="rId10" Type="http://schemas.microsoft.com/office/2007/relationships/hdphoto" Target="../media/hdphoto2.wdp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.png"/><Relationship Id="rId5" Type="http://schemas.openxmlformats.org/officeDocument/2006/relationships/image" Target="../media/image4.png"/><Relationship Id="rId10" Type="http://schemas.microsoft.com/office/2007/relationships/hdphoto" Target="../media/hdphoto2.wdp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.png"/><Relationship Id="rId5" Type="http://schemas.openxmlformats.org/officeDocument/2006/relationships/image" Target="../media/image4.png"/><Relationship Id="rId10" Type="http://schemas.microsoft.com/office/2007/relationships/hdphoto" Target="../media/hdphoto2.wdp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.png"/><Relationship Id="rId5" Type="http://schemas.microsoft.com/office/2007/relationships/hdphoto" Target="../media/hdphoto1.wdp"/><Relationship Id="rId10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12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.png"/><Relationship Id="rId5" Type="http://schemas.openxmlformats.org/officeDocument/2006/relationships/image" Target="../media/image4.png"/><Relationship Id="rId10" Type="http://schemas.microsoft.com/office/2007/relationships/hdphoto" Target="../media/hdphoto2.wdp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12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.png"/><Relationship Id="rId5" Type="http://schemas.openxmlformats.org/officeDocument/2006/relationships/image" Target="../media/image4.png"/><Relationship Id="rId10" Type="http://schemas.microsoft.com/office/2007/relationships/hdphoto" Target="../media/hdphoto2.wdp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12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.png"/><Relationship Id="rId5" Type="http://schemas.openxmlformats.org/officeDocument/2006/relationships/image" Target="../media/image4.png"/><Relationship Id="rId10" Type="http://schemas.microsoft.com/office/2007/relationships/hdphoto" Target="../media/hdphoto2.wdp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7.png"/><Relationship Id="rId7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8.png"/><Relationship Id="rId4" Type="http://schemas.microsoft.com/office/2007/relationships/hdphoto" Target="../media/hdphoto5.wdp"/><Relationship Id="rId9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1.png"/><Relationship Id="rId7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microsoft.com/office/2007/relationships/hdphoto" Target="../media/hdphoto4.wdp"/><Relationship Id="rId4" Type="http://schemas.openxmlformats.org/officeDocument/2006/relationships/image" Target="../media/image12.png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6.png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6.png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6.png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6.png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6.png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83753" y="-203011"/>
            <a:ext cx="1648025" cy="2037896"/>
          </a:xfrm>
          <a:prstGeom prst="rect">
            <a:avLst/>
          </a:prstGeom>
        </p:spPr>
      </p:pic>
      <p:grpSp>
        <p:nvGrpSpPr>
          <p:cNvPr id="25" name="3 Grupo"/>
          <p:cNvGrpSpPr/>
          <p:nvPr/>
        </p:nvGrpSpPr>
        <p:grpSpPr>
          <a:xfrm>
            <a:off x="2647929" y="3654825"/>
            <a:ext cx="5305811" cy="3138623"/>
            <a:chOff x="10330029" y="3685530"/>
            <a:chExt cx="11325222" cy="8014054"/>
          </a:xfrm>
        </p:grpSpPr>
        <p:pic>
          <p:nvPicPr>
            <p:cNvPr id="26" name="Picture 8" descr="C:\Users\loren\Desktop\red.pn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C:\Users\loren\Desktop\formas.png"/>
            <p:cNvPicPr>
              <a:picLocks noChangeAspect="1" noChangeArrowheads="1"/>
            </p:cNvPicPr>
            <p:nvPr/>
          </p:nvPicPr>
          <p:blipFill rotWithShape="1"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8" descr="C:\Users\loren\Desktop\red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8" descr="C:\Users\loren\Desktop\red.png"/>
            <p:cNvPicPr>
              <a:picLocks noChangeAspect="1" noChangeArrowheads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8" descr="C:\Users\loren\Desktop\red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3874C51B-5A5F-4B1C-A5C6-CA68E090A36C}"/>
              </a:ext>
            </a:extLst>
          </p:cNvPr>
          <p:cNvSpPr txBox="1"/>
          <p:nvPr/>
        </p:nvSpPr>
        <p:spPr>
          <a:xfrm>
            <a:off x="3335103" y="2012168"/>
            <a:ext cx="46497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b="1" dirty="0">
                <a:solidFill>
                  <a:srgbClr val="008080"/>
                </a:solidFill>
                <a:latin typeface="Calisto MT" panose="02040603050505030304" pitchFamily="18" charset="0"/>
              </a:rPr>
              <a:t>Lección 7 </a:t>
            </a:r>
            <a:endParaRPr lang="es-PE" sz="6600" b="1" dirty="0">
              <a:solidFill>
                <a:srgbClr val="008080"/>
              </a:solidFill>
              <a:latin typeface="Calisto MT" panose="02040603050505030304" pitchFamily="18" charset="0"/>
            </a:endParaRPr>
          </a:p>
        </p:txBody>
      </p:sp>
      <p:sp>
        <p:nvSpPr>
          <p:cNvPr id="11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1915753" y="3360512"/>
            <a:ext cx="7488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PROBLEMA DEL MAL</a:t>
            </a:r>
            <a:endParaRPr lang="es-PE" sz="48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17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188813" y="1818068"/>
            <a:ext cx="2459116" cy="5693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1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I Trimestre</a:t>
            </a:r>
            <a:endParaRPr lang="es-PE" sz="31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203999" y="927557"/>
            <a:ext cx="2093770" cy="371953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3" b="100000" l="104" r="99792">
                        <a14:foregroundMark x1="56146" y1="76296" x2="60729" y2="94074"/>
                        <a14:foregroundMark x1="24688" y1="36852" x2="24688" y2="72222"/>
                        <a14:foregroundMark x1="45208" y1="60556" x2="45521" y2="81111"/>
                        <a14:foregroundMark x1="59062" y1="37037" x2="61250" y2="66481"/>
                        <a14:foregroundMark x1="76146" y1="57222" x2="74167" y2="81667"/>
                        <a14:backgroundMark x1="12396" y1="11296" x2="34583" y2="13704"/>
                        <a14:backgroundMark x1="40417" y1="29444" x2="43438" y2="45926"/>
                        <a14:backgroundMark x1="4479" y1="19259" x2="6354" y2="64444"/>
                        <a14:backgroundMark x1="10313" y1="73519" x2="11458" y2="59074"/>
                        <a14:backgroundMark x1="34688" y1="60000" x2="33854" y2="85370"/>
                        <a14:backgroundMark x1="5521" y1="76481" x2="15208" y2="80741"/>
                        <a14:backgroundMark x1="22292" y1="83704" x2="22813" y2="88889"/>
                        <a14:backgroundMark x1="51354" y1="58333" x2="51875" y2="83148"/>
                        <a14:backgroundMark x1="69896" y1="55556" x2="68750" y2="814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6" t="17789" r="11528"/>
          <a:stretch/>
        </p:blipFill>
        <p:spPr>
          <a:xfrm flipH="1">
            <a:off x="188813" y="5210142"/>
            <a:ext cx="2705039" cy="1585712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81" y="12496"/>
            <a:ext cx="1907833" cy="1698757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550727"/>
            <a:ext cx="3886200" cy="3156233"/>
          </a:xfrm>
          <a:prstGeom prst="rect">
            <a:avLst/>
          </a:prstGeom>
        </p:spPr>
      </p:pic>
      <p:sp>
        <p:nvSpPr>
          <p:cNvPr id="33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2181837" y="147680"/>
            <a:ext cx="212854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0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20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20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21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2" name="169 CuadroTexto"/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3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302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3 Grupo"/>
          <p:cNvGrpSpPr/>
          <p:nvPr/>
        </p:nvGrpSpPr>
        <p:grpSpPr>
          <a:xfrm rot="20410179">
            <a:off x="6546405" y="4393578"/>
            <a:ext cx="2857227" cy="2647061"/>
            <a:chOff x="10330029" y="3685530"/>
            <a:chExt cx="11325222" cy="8014054"/>
          </a:xfrm>
        </p:grpSpPr>
        <p:pic>
          <p:nvPicPr>
            <p:cNvPr id="31" name="Picture 8" descr="C:\Users\loren\Desktop\red.pn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" descr="C:\Users\loren\Desktop\formas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8" descr="C:\Users\loren\Desktop\red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8" descr="C:\Users\loren\Desktop\red.png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8" descr="C:\Users\loren\Desktop\red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2" name="Imagen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550727"/>
            <a:ext cx="3886200" cy="3156233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8D1CBA2C-5D8A-453B-A356-79F511FA7D34}"/>
              </a:ext>
            </a:extLst>
          </p:cNvPr>
          <p:cNvSpPr txBox="1"/>
          <p:nvPr/>
        </p:nvSpPr>
        <p:spPr>
          <a:xfrm>
            <a:off x="982215" y="3088347"/>
            <a:ext cx="827616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200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Dios</a:t>
            </a:r>
            <a:r>
              <a:rPr lang="es-E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proclamó en </a:t>
            </a:r>
            <a:r>
              <a:rPr lang="es-E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Isaías 55: 8, 9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“</a:t>
            </a:r>
            <a:r>
              <a:rPr lang="es-ES" sz="3200" dirty="0">
                <a:solidFill>
                  <a:srgbClr val="336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porque mis pensamientos no son como los de ustedes, ni sus caminos son mis caminos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”.</a:t>
            </a:r>
            <a:endParaRPr lang="es-PE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n 8">
            <a:extLst>
              <a:ext uri="{FF2B5EF4-FFF2-40B4-BE49-F238E27FC236}">
                <a16:creationId xmlns:a16="http://schemas.microsoft.com/office/drawing/2014/main" id="{63B3D325-BA5C-4182-B171-132E6C09BF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16" name="Cuadro de texto 2">
            <a:extLst>
              <a:ext uri="{FF2B5EF4-FFF2-40B4-BE49-F238E27FC236}">
                <a16:creationId xmlns:a16="http://schemas.microsoft.com/office/drawing/2014/main" id="{EF1D0D82-13AE-4744-AC4B-6830FBD56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1453833" y="2420782"/>
            <a:ext cx="6169361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CONFIAR EN LA SOBERANÍA DIVINA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2.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28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29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36" name="Imagen 35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38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39" name="169 CuadroTexto"/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071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Grupo">
            <a:extLst>
              <a:ext uri="{FF2B5EF4-FFF2-40B4-BE49-F238E27FC236}">
                <a16:creationId xmlns:a16="http://schemas.microsoft.com/office/drawing/2014/main" id="{3329D2AA-6A04-4D76-4040-4F8A20D3A473}"/>
              </a:ext>
            </a:extLst>
          </p:cNvPr>
          <p:cNvGrpSpPr/>
          <p:nvPr/>
        </p:nvGrpSpPr>
        <p:grpSpPr>
          <a:xfrm rot="20410179">
            <a:off x="6546405" y="4393578"/>
            <a:ext cx="2857227" cy="2647061"/>
            <a:chOff x="10330029" y="3685530"/>
            <a:chExt cx="11325222" cy="8014054"/>
          </a:xfrm>
        </p:grpSpPr>
        <p:pic>
          <p:nvPicPr>
            <p:cNvPr id="3" name="Picture 8" descr="C:\Users\loren\Desktop\red.png">
              <a:extLst>
                <a:ext uri="{FF2B5EF4-FFF2-40B4-BE49-F238E27FC236}">
                  <a16:creationId xmlns:a16="http://schemas.microsoft.com/office/drawing/2014/main" id="{BB864F8C-FF97-20CF-C2A3-FA72D698F79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C:\Users\loren\Desktop\formas.png">
              <a:extLst>
                <a:ext uri="{FF2B5EF4-FFF2-40B4-BE49-F238E27FC236}">
                  <a16:creationId xmlns:a16="http://schemas.microsoft.com/office/drawing/2014/main" id="{60FEA762-DD06-24D0-C0C4-AC8AD82C187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8" descr="C:\Users\loren\Desktop\red.png">
              <a:extLst>
                <a:ext uri="{FF2B5EF4-FFF2-40B4-BE49-F238E27FC236}">
                  <a16:creationId xmlns:a16="http://schemas.microsoft.com/office/drawing/2014/main" id="{5F862531-E759-D2F4-74C5-CE662D5DBE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8" descr="C:\Users\loren\Desktop\red.png">
              <a:extLst>
                <a:ext uri="{FF2B5EF4-FFF2-40B4-BE49-F238E27FC236}">
                  <a16:creationId xmlns:a16="http://schemas.microsoft.com/office/drawing/2014/main" id="{EB9188C7-2E54-B2D6-D6C8-B26E08754E6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C:\Users\loren\Desktop\red.png">
              <a:extLst>
                <a:ext uri="{FF2B5EF4-FFF2-40B4-BE49-F238E27FC236}">
                  <a16:creationId xmlns:a16="http://schemas.microsoft.com/office/drawing/2014/main" id="{8D4A95E6-F35C-222B-1F65-BC0F4BD169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Imagen 7">
            <a:extLst>
              <a:ext uri="{FF2B5EF4-FFF2-40B4-BE49-F238E27FC236}">
                <a16:creationId xmlns:a16="http://schemas.microsoft.com/office/drawing/2014/main" id="{6D51B1DE-E623-4263-C405-92926A63C3A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550727"/>
            <a:ext cx="3886200" cy="3156233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F02D629A-926C-EA51-7CF9-D6502B68069C}"/>
              </a:ext>
            </a:extLst>
          </p:cNvPr>
          <p:cNvSpPr txBox="1"/>
          <p:nvPr/>
        </p:nvSpPr>
        <p:spPr>
          <a:xfrm>
            <a:off x="982215" y="3088347"/>
            <a:ext cx="827616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2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Esta declaración 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nos muestra que nuestra mente finita no está en la capacidad de comprender la forma en como Él trata con el mal.</a:t>
            </a:r>
            <a:endParaRPr lang="es-PE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8">
            <a:extLst>
              <a:ext uri="{FF2B5EF4-FFF2-40B4-BE49-F238E27FC236}">
                <a16:creationId xmlns:a16="http://schemas.microsoft.com/office/drawing/2014/main" id="{D6CA4CE3-F277-8871-32DE-61E40584605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11" name="Cuadro de texto 2">
            <a:extLst>
              <a:ext uri="{FF2B5EF4-FFF2-40B4-BE49-F238E27FC236}">
                <a16:creationId xmlns:a16="http://schemas.microsoft.com/office/drawing/2014/main" id="{C79DF36B-F9D4-E35F-FBAE-D08EF99C87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Diagrama de flujo: proceso alternativo 12">
            <a:extLst>
              <a:ext uri="{FF2B5EF4-FFF2-40B4-BE49-F238E27FC236}">
                <a16:creationId xmlns:a16="http://schemas.microsoft.com/office/drawing/2014/main" id="{096CBC47-F6D9-5DB8-6F4F-04A09F9651C6}"/>
              </a:ext>
            </a:extLst>
          </p:cNvPr>
          <p:cNvSpPr/>
          <p:nvPr/>
        </p:nvSpPr>
        <p:spPr>
          <a:xfrm>
            <a:off x="1453833" y="2420782"/>
            <a:ext cx="6169361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CONFIAR EN LA SOBERANÍA DIVINA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Diagrama de flujo: proceso alternativo 12">
            <a:extLst>
              <a:ext uri="{FF2B5EF4-FFF2-40B4-BE49-F238E27FC236}">
                <a16:creationId xmlns:a16="http://schemas.microsoft.com/office/drawing/2014/main" id="{7FE7A1EA-FFD6-991E-5F7D-ED4443D7112C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2.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3B2036F3-D544-2C6C-46DD-CA0ACFA7440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15" name="CuadroTexto 6">
            <a:extLst>
              <a:ext uri="{FF2B5EF4-FFF2-40B4-BE49-F238E27FC236}">
                <a16:creationId xmlns:a16="http://schemas.microsoft.com/office/drawing/2014/main" id="{E58852A2-4B94-9802-907A-ACF4E82FC3DE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16" name="CuadroTexto 7">
            <a:extLst>
              <a:ext uri="{FF2B5EF4-FFF2-40B4-BE49-F238E27FC236}">
                <a16:creationId xmlns:a16="http://schemas.microsoft.com/office/drawing/2014/main" id="{39A8AC4E-85E7-A648-43D6-0F4874FD485D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CB2951D5-D0F6-1527-F0A4-04014A42AB66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C5A4E80A-666D-87AC-8B31-EA428CC2ED0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19" name="169 CuadroTexto">
            <a:extLst>
              <a:ext uri="{FF2B5EF4-FFF2-40B4-BE49-F238E27FC236}">
                <a16:creationId xmlns:a16="http://schemas.microsoft.com/office/drawing/2014/main" id="{1101AAF6-5F8F-49CE-A139-A420A89EF56C}"/>
              </a:ext>
            </a:extLst>
          </p:cNvPr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0" name="169 CuadroTexto">
            <a:extLst>
              <a:ext uri="{FF2B5EF4-FFF2-40B4-BE49-F238E27FC236}">
                <a16:creationId xmlns:a16="http://schemas.microsoft.com/office/drawing/2014/main" id="{A83FD2D9-3285-A43C-F76E-352630F10CA5}"/>
              </a:ext>
            </a:extLst>
          </p:cNvPr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155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Grupo">
            <a:extLst>
              <a:ext uri="{FF2B5EF4-FFF2-40B4-BE49-F238E27FC236}">
                <a16:creationId xmlns:a16="http://schemas.microsoft.com/office/drawing/2014/main" id="{E3A0D3A4-4EF8-00CE-012D-CCB2FEF09284}"/>
              </a:ext>
            </a:extLst>
          </p:cNvPr>
          <p:cNvGrpSpPr/>
          <p:nvPr/>
        </p:nvGrpSpPr>
        <p:grpSpPr>
          <a:xfrm rot="20410179">
            <a:off x="6546405" y="4393578"/>
            <a:ext cx="2857227" cy="2647061"/>
            <a:chOff x="10330029" y="3685530"/>
            <a:chExt cx="11325222" cy="8014054"/>
          </a:xfrm>
        </p:grpSpPr>
        <p:pic>
          <p:nvPicPr>
            <p:cNvPr id="3" name="Picture 8" descr="C:\Users\loren\Desktop\red.png">
              <a:extLst>
                <a:ext uri="{FF2B5EF4-FFF2-40B4-BE49-F238E27FC236}">
                  <a16:creationId xmlns:a16="http://schemas.microsoft.com/office/drawing/2014/main" id="{59C76FEB-C03C-F07D-EB99-F07B341493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C:\Users\loren\Desktop\formas.png">
              <a:extLst>
                <a:ext uri="{FF2B5EF4-FFF2-40B4-BE49-F238E27FC236}">
                  <a16:creationId xmlns:a16="http://schemas.microsoft.com/office/drawing/2014/main" id="{FF7612F6-EC3D-8A6D-1BEC-C2523CE8B18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8" descr="C:\Users\loren\Desktop\red.png">
              <a:extLst>
                <a:ext uri="{FF2B5EF4-FFF2-40B4-BE49-F238E27FC236}">
                  <a16:creationId xmlns:a16="http://schemas.microsoft.com/office/drawing/2014/main" id="{29F798FC-B33E-6F68-9EF7-F09ABC9A41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8" descr="C:\Users\loren\Desktop\red.png">
              <a:extLst>
                <a:ext uri="{FF2B5EF4-FFF2-40B4-BE49-F238E27FC236}">
                  <a16:creationId xmlns:a16="http://schemas.microsoft.com/office/drawing/2014/main" id="{B7027B78-51E9-CD35-645D-2F7D3F31ABC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C:\Users\loren\Desktop\red.png">
              <a:extLst>
                <a:ext uri="{FF2B5EF4-FFF2-40B4-BE49-F238E27FC236}">
                  <a16:creationId xmlns:a16="http://schemas.microsoft.com/office/drawing/2014/main" id="{F481F800-C56D-A22C-5ACD-96BA1A526D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Imagen 7">
            <a:extLst>
              <a:ext uri="{FF2B5EF4-FFF2-40B4-BE49-F238E27FC236}">
                <a16:creationId xmlns:a16="http://schemas.microsoft.com/office/drawing/2014/main" id="{996A7090-2735-405F-626B-329A47CE358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550727"/>
            <a:ext cx="3886200" cy="3156233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1799CEA9-8E99-7CFA-5AE1-D28E14EDEF0F}"/>
              </a:ext>
            </a:extLst>
          </p:cNvPr>
          <p:cNvSpPr txBox="1"/>
          <p:nvPr/>
        </p:nvSpPr>
        <p:spPr>
          <a:xfrm>
            <a:off x="982215" y="3088347"/>
            <a:ext cx="827616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el</a:t>
            </a:r>
            <a:r>
              <a:rPr lang="es-E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Salmo 73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el salmista ve el incremento y la prosperidad de la maldad (</a:t>
            </a:r>
            <a:r>
              <a:rPr lang="es-E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v. 3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todo parece injusto y cuestiona su integridad (</a:t>
            </a:r>
            <a:r>
              <a:rPr lang="es-E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v. 13, 14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 “</a:t>
            </a:r>
            <a:r>
              <a:rPr lang="es-ES" sz="3200" dirty="0">
                <a:solidFill>
                  <a:srgbClr val="336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Hasta que, entrado en el santuario de Dios comprendí el fin de ellos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(</a:t>
            </a:r>
            <a:r>
              <a:rPr lang="es-E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v. 17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es-PE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8">
            <a:extLst>
              <a:ext uri="{FF2B5EF4-FFF2-40B4-BE49-F238E27FC236}">
                <a16:creationId xmlns:a16="http://schemas.microsoft.com/office/drawing/2014/main" id="{D48CD632-EF78-5A27-0989-DB381337FC6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11" name="Cuadro de texto 2">
            <a:extLst>
              <a:ext uri="{FF2B5EF4-FFF2-40B4-BE49-F238E27FC236}">
                <a16:creationId xmlns:a16="http://schemas.microsoft.com/office/drawing/2014/main" id="{DBD08B7A-0D76-1951-AD32-9220F7EAC1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Diagrama de flujo: proceso alternativo 12">
            <a:extLst>
              <a:ext uri="{FF2B5EF4-FFF2-40B4-BE49-F238E27FC236}">
                <a16:creationId xmlns:a16="http://schemas.microsoft.com/office/drawing/2014/main" id="{86B14C28-DEBE-2D7F-52AE-EAAE8F71D989}"/>
              </a:ext>
            </a:extLst>
          </p:cNvPr>
          <p:cNvSpPr/>
          <p:nvPr/>
        </p:nvSpPr>
        <p:spPr>
          <a:xfrm>
            <a:off x="1453833" y="2420782"/>
            <a:ext cx="6169361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CONFIAR EN LA SOBERANÍA DIVINA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Diagrama de flujo: proceso alternativo 12">
            <a:extLst>
              <a:ext uri="{FF2B5EF4-FFF2-40B4-BE49-F238E27FC236}">
                <a16:creationId xmlns:a16="http://schemas.microsoft.com/office/drawing/2014/main" id="{D078ADB8-F774-1873-BBA8-995492750066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2.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7E0660C5-3E7F-63C8-3CD9-E9AAABC4411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15" name="CuadroTexto 6">
            <a:extLst>
              <a:ext uri="{FF2B5EF4-FFF2-40B4-BE49-F238E27FC236}">
                <a16:creationId xmlns:a16="http://schemas.microsoft.com/office/drawing/2014/main" id="{423025EE-7147-4039-90F2-79B6C7264F3A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16" name="CuadroTexto 7">
            <a:extLst>
              <a:ext uri="{FF2B5EF4-FFF2-40B4-BE49-F238E27FC236}">
                <a16:creationId xmlns:a16="http://schemas.microsoft.com/office/drawing/2014/main" id="{615AE5D8-A20D-A747-FCBC-ED4CF4E0911D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CBC7562C-5E2F-B1C7-B967-0F26E5BCCA1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D860CBA9-7489-5942-7C72-CD6EC0E4F84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19" name="169 CuadroTexto">
            <a:extLst>
              <a:ext uri="{FF2B5EF4-FFF2-40B4-BE49-F238E27FC236}">
                <a16:creationId xmlns:a16="http://schemas.microsoft.com/office/drawing/2014/main" id="{C7CD842D-2365-CB4E-F4BB-EC523B22DFE1}"/>
              </a:ext>
            </a:extLst>
          </p:cNvPr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0" name="169 CuadroTexto">
            <a:extLst>
              <a:ext uri="{FF2B5EF4-FFF2-40B4-BE49-F238E27FC236}">
                <a16:creationId xmlns:a16="http://schemas.microsoft.com/office/drawing/2014/main" id="{D3E99796-E85A-FDB2-F279-73A504F9256B}"/>
              </a:ext>
            </a:extLst>
          </p:cNvPr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507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Grupo">
            <a:extLst>
              <a:ext uri="{FF2B5EF4-FFF2-40B4-BE49-F238E27FC236}">
                <a16:creationId xmlns:a16="http://schemas.microsoft.com/office/drawing/2014/main" id="{7F05C0BF-4F50-3AA5-0215-D3DA2ACB9A6C}"/>
              </a:ext>
            </a:extLst>
          </p:cNvPr>
          <p:cNvGrpSpPr/>
          <p:nvPr/>
        </p:nvGrpSpPr>
        <p:grpSpPr>
          <a:xfrm rot="20410179">
            <a:off x="6546405" y="4393578"/>
            <a:ext cx="2857227" cy="2647061"/>
            <a:chOff x="10330029" y="3685530"/>
            <a:chExt cx="11325222" cy="8014054"/>
          </a:xfrm>
        </p:grpSpPr>
        <p:pic>
          <p:nvPicPr>
            <p:cNvPr id="3" name="Picture 8" descr="C:\Users\loren\Desktop\red.png">
              <a:extLst>
                <a:ext uri="{FF2B5EF4-FFF2-40B4-BE49-F238E27FC236}">
                  <a16:creationId xmlns:a16="http://schemas.microsoft.com/office/drawing/2014/main" id="{4F0CBFF5-006D-E4BB-8529-12F771FA488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C:\Users\loren\Desktop\formas.png">
              <a:extLst>
                <a:ext uri="{FF2B5EF4-FFF2-40B4-BE49-F238E27FC236}">
                  <a16:creationId xmlns:a16="http://schemas.microsoft.com/office/drawing/2014/main" id="{9EC9FF3A-911F-245E-7B67-27EB25BE1A2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8" descr="C:\Users\loren\Desktop\red.png">
              <a:extLst>
                <a:ext uri="{FF2B5EF4-FFF2-40B4-BE49-F238E27FC236}">
                  <a16:creationId xmlns:a16="http://schemas.microsoft.com/office/drawing/2014/main" id="{8B659DBA-0AEB-F1D6-A273-FB8F9FAF60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8" descr="C:\Users\loren\Desktop\red.png">
              <a:extLst>
                <a:ext uri="{FF2B5EF4-FFF2-40B4-BE49-F238E27FC236}">
                  <a16:creationId xmlns:a16="http://schemas.microsoft.com/office/drawing/2014/main" id="{CF31C3CA-D76B-819E-8CA1-C465AAB2607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C:\Users\loren\Desktop\red.png">
              <a:extLst>
                <a:ext uri="{FF2B5EF4-FFF2-40B4-BE49-F238E27FC236}">
                  <a16:creationId xmlns:a16="http://schemas.microsoft.com/office/drawing/2014/main" id="{431E5910-14D2-0B3C-04EA-4892AA5FE3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Imagen 7">
            <a:extLst>
              <a:ext uri="{FF2B5EF4-FFF2-40B4-BE49-F238E27FC236}">
                <a16:creationId xmlns:a16="http://schemas.microsoft.com/office/drawing/2014/main" id="{271CBFAC-E232-73ED-85BE-0626133606D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550727"/>
            <a:ext cx="3886200" cy="3156233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9E7F9AA3-C3C6-3E01-4A39-CBCE7C253DBC}"/>
              </a:ext>
            </a:extLst>
          </p:cNvPr>
          <p:cNvSpPr txBox="1"/>
          <p:nvPr/>
        </p:nvSpPr>
        <p:spPr>
          <a:xfrm>
            <a:off x="982215" y="3088347"/>
            <a:ext cx="8276161" cy="2913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Corintios 5: 10</a:t>
            </a:r>
            <a:r>
              <a:rPr lang="es-ES" sz="3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s-ES" sz="3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dice “</a:t>
            </a:r>
            <a:r>
              <a:rPr lang="es-ES" sz="3000" dirty="0">
                <a:solidFill>
                  <a:srgbClr val="3366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porque es necesario que todos nosotros comparezcamos ante el tribunal de Cristo, para que cada uno reciba lo que haya hecho…</a:t>
            </a:r>
            <a:r>
              <a:rPr lang="es-ES" sz="3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  <a:endParaRPr lang="es-ES" sz="30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0" indent="-45720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000" b="1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santuario </a:t>
            </a:r>
            <a:r>
              <a:rPr lang="es-ES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 el lugar donde Dios desarrolla este juicio.</a:t>
            </a:r>
            <a:endParaRPr lang="es-PE" sz="3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8">
            <a:extLst>
              <a:ext uri="{FF2B5EF4-FFF2-40B4-BE49-F238E27FC236}">
                <a16:creationId xmlns:a16="http://schemas.microsoft.com/office/drawing/2014/main" id="{2FA99A67-D485-83BE-050E-651A5A84A0C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11" name="Cuadro de texto 2">
            <a:extLst>
              <a:ext uri="{FF2B5EF4-FFF2-40B4-BE49-F238E27FC236}">
                <a16:creationId xmlns:a16="http://schemas.microsoft.com/office/drawing/2014/main" id="{B2481822-A6E0-62A2-6DB6-AB05E47239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Diagrama de flujo: proceso alternativo 12">
            <a:extLst>
              <a:ext uri="{FF2B5EF4-FFF2-40B4-BE49-F238E27FC236}">
                <a16:creationId xmlns:a16="http://schemas.microsoft.com/office/drawing/2014/main" id="{901264BD-B251-A707-6D71-FFF1DC29FB80}"/>
              </a:ext>
            </a:extLst>
          </p:cNvPr>
          <p:cNvSpPr/>
          <p:nvPr/>
        </p:nvSpPr>
        <p:spPr>
          <a:xfrm>
            <a:off x="1453833" y="2420782"/>
            <a:ext cx="6169361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CONFIAR EN LA SOBERANÍA DIVINA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Diagrama de flujo: proceso alternativo 12">
            <a:extLst>
              <a:ext uri="{FF2B5EF4-FFF2-40B4-BE49-F238E27FC236}">
                <a16:creationId xmlns:a16="http://schemas.microsoft.com/office/drawing/2014/main" id="{0AF7B5F3-5EC9-E98C-ED4D-69559BE4989C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2.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B712E537-A279-7528-30E9-F5B93E8DC9D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15" name="CuadroTexto 6">
            <a:extLst>
              <a:ext uri="{FF2B5EF4-FFF2-40B4-BE49-F238E27FC236}">
                <a16:creationId xmlns:a16="http://schemas.microsoft.com/office/drawing/2014/main" id="{2F1A349A-8172-92CB-A606-D0849CEB4DAF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16" name="CuadroTexto 7">
            <a:extLst>
              <a:ext uri="{FF2B5EF4-FFF2-40B4-BE49-F238E27FC236}">
                <a16:creationId xmlns:a16="http://schemas.microsoft.com/office/drawing/2014/main" id="{F7FFFA6A-0559-DDBE-79AD-AF9C0937DA5A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AA8A6996-A6DA-F45C-88CC-004E9198632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2E7E10F6-538E-74EF-BD25-F822B38234C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19" name="169 CuadroTexto">
            <a:extLst>
              <a:ext uri="{FF2B5EF4-FFF2-40B4-BE49-F238E27FC236}">
                <a16:creationId xmlns:a16="http://schemas.microsoft.com/office/drawing/2014/main" id="{ED3B209C-7832-70B8-DDBA-E325E8C5174E}"/>
              </a:ext>
            </a:extLst>
          </p:cNvPr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0" name="169 CuadroTexto">
            <a:extLst>
              <a:ext uri="{FF2B5EF4-FFF2-40B4-BE49-F238E27FC236}">
                <a16:creationId xmlns:a16="http://schemas.microsoft.com/office/drawing/2014/main" id="{206D6C46-46C8-8A2A-D73A-C032D14B2495}"/>
              </a:ext>
            </a:extLst>
          </p:cNvPr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07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2B545E66-95AF-43F5-B7A6-449624BD92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BFEC4D5E-6BAC-403D-A9D5-AB858C360D21}"/>
              </a:ext>
            </a:extLst>
          </p:cNvPr>
          <p:cNvSpPr txBox="1"/>
          <p:nvPr/>
        </p:nvSpPr>
        <p:spPr>
          <a:xfrm>
            <a:off x="1015139" y="3182818"/>
            <a:ext cx="85086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es-ES" sz="32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mal 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 el resultado del uso equivocado del “</a:t>
            </a:r>
            <a:r>
              <a:rPr lang="es-ES" sz="32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libre albedrio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por parte de los seres humanos (ver </a:t>
            </a:r>
            <a:r>
              <a:rPr lang="es-E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Gen 2:</a:t>
            </a:r>
            <a:r>
              <a:rPr lang="es-E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16, 17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 </a:t>
            </a:r>
            <a:endParaRPr lang="es-PE" sz="32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 de texto 2">
            <a:extLst>
              <a:ext uri="{FF2B5EF4-FFF2-40B4-BE49-F238E27FC236}">
                <a16:creationId xmlns:a16="http://schemas.microsoft.com/office/drawing/2014/main" id="{EF1D0D82-13AE-4744-AC4B-6830FBD56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1453832" y="2420782"/>
            <a:ext cx="3937318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 LIBRE ALBEDRIO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3.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2" name="3 Grupo"/>
          <p:cNvGrpSpPr/>
          <p:nvPr/>
        </p:nvGrpSpPr>
        <p:grpSpPr>
          <a:xfrm rot="20410179">
            <a:off x="6546405" y="4393578"/>
            <a:ext cx="2857227" cy="2647061"/>
            <a:chOff x="10330029" y="3685530"/>
            <a:chExt cx="11325222" cy="8014054"/>
          </a:xfrm>
        </p:grpSpPr>
        <p:pic>
          <p:nvPicPr>
            <p:cNvPr id="24" name="Picture 8" descr="C:\Users\loren\Desktop\red.pn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C:\Users\loren\Desktop\formas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8" descr="C:\Users\loren\Desktop\red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8" descr="C:\Users\loren\Desktop\red.png"/>
            <p:cNvPicPr>
              <a:picLocks noChangeAspect="1" noChangeArrowheads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8" descr="C:\Users\loren\Desktop\red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2" name="Imagen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550727"/>
            <a:ext cx="3886200" cy="3156233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34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35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36" name="Imagen 35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38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39" name="169 CuadroTexto"/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4641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3 Grupo">
            <a:extLst>
              <a:ext uri="{FF2B5EF4-FFF2-40B4-BE49-F238E27FC236}">
                <a16:creationId xmlns:a16="http://schemas.microsoft.com/office/drawing/2014/main" id="{4063BCB5-03A7-107A-3321-B6CD09E166B8}"/>
              </a:ext>
            </a:extLst>
          </p:cNvPr>
          <p:cNvGrpSpPr/>
          <p:nvPr/>
        </p:nvGrpSpPr>
        <p:grpSpPr>
          <a:xfrm rot="20410179">
            <a:off x="6546405" y="4393578"/>
            <a:ext cx="2857227" cy="2647061"/>
            <a:chOff x="10330029" y="3685530"/>
            <a:chExt cx="11325222" cy="8014054"/>
          </a:xfrm>
        </p:grpSpPr>
        <p:pic>
          <p:nvPicPr>
            <p:cNvPr id="8" name="Picture 8" descr="C:\Users\loren\Desktop\red.png">
              <a:extLst>
                <a:ext uri="{FF2B5EF4-FFF2-40B4-BE49-F238E27FC236}">
                  <a16:creationId xmlns:a16="http://schemas.microsoft.com/office/drawing/2014/main" id="{13390147-D8D0-C412-07B8-7F6B92A020C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C:\Users\loren\Desktop\formas.png">
              <a:extLst>
                <a:ext uri="{FF2B5EF4-FFF2-40B4-BE49-F238E27FC236}">
                  <a16:creationId xmlns:a16="http://schemas.microsoft.com/office/drawing/2014/main" id="{B03B9262-B4AE-D69A-3A61-F88828473B7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8" descr="C:\Users\loren\Desktop\red.png">
              <a:extLst>
                <a:ext uri="{FF2B5EF4-FFF2-40B4-BE49-F238E27FC236}">
                  <a16:creationId xmlns:a16="http://schemas.microsoft.com/office/drawing/2014/main" id="{87D8237F-B2F9-D3EC-AE7B-B19C121BEA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8" descr="C:\Users\loren\Desktop\red.png">
              <a:extLst>
                <a:ext uri="{FF2B5EF4-FFF2-40B4-BE49-F238E27FC236}">
                  <a16:creationId xmlns:a16="http://schemas.microsoft.com/office/drawing/2014/main" id="{1C0E67EF-178B-B773-2745-056D82851C8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 descr="C:\Users\loren\Desktop\red.png">
              <a:extLst>
                <a:ext uri="{FF2B5EF4-FFF2-40B4-BE49-F238E27FC236}">
                  <a16:creationId xmlns:a16="http://schemas.microsoft.com/office/drawing/2014/main" id="{5BC2C405-0E11-5D99-7E0E-E1160DE6DD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185BCBD9-122B-DAFB-6FDF-2BFB7FAD2E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6083CDE-2C83-3DD2-33A1-9EE5373D04DE}"/>
              </a:ext>
            </a:extLst>
          </p:cNvPr>
          <p:cNvSpPr txBox="1"/>
          <p:nvPr/>
        </p:nvSpPr>
        <p:spPr>
          <a:xfrm>
            <a:off x="1015139" y="3182818"/>
            <a:ext cx="8508699" cy="2618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es-ES" sz="3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Satanás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se valió del libre albedrio de Adán y Eva para introducir el pecado y el mal en la historia de nuestra humanidad. </a:t>
            </a:r>
          </a:p>
          <a:p>
            <a:pPr marL="457200" lvl="0" indent="0">
              <a:spcBef>
                <a:spcPts val="500"/>
              </a:spcBef>
              <a:buNone/>
            </a:pPr>
            <a:r>
              <a:rPr lang="es-E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</a:t>
            </a:r>
            <a:r>
              <a:rPr lang="es-ES" sz="32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qué manera el libre albedrio es un acto de amor de parte de Dios</a:t>
            </a:r>
            <a:r>
              <a:rPr lang="es-E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s-PE" sz="32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 de texto 2">
            <a:extLst>
              <a:ext uri="{FF2B5EF4-FFF2-40B4-BE49-F238E27FC236}">
                <a16:creationId xmlns:a16="http://schemas.microsoft.com/office/drawing/2014/main" id="{07FB69FE-6589-8278-24CE-150A2EE490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Diagrama de flujo: proceso alternativo 12">
            <a:extLst>
              <a:ext uri="{FF2B5EF4-FFF2-40B4-BE49-F238E27FC236}">
                <a16:creationId xmlns:a16="http://schemas.microsoft.com/office/drawing/2014/main" id="{96BF7CB7-E8FA-3F3E-1B2F-50E87413DF3A}"/>
              </a:ext>
            </a:extLst>
          </p:cNvPr>
          <p:cNvSpPr/>
          <p:nvPr/>
        </p:nvSpPr>
        <p:spPr>
          <a:xfrm>
            <a:off x="1453832" y="2420782"/>
            <a:ext cx="3937318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 LIBRE ALBEDRIO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Diagrama de flujo: proceso alternativo 12">
            <a:extLst>
              <a:ext uri="{FF2B5EF4-FFF2-40B4-BE49-F238E27FC236}">
                <a16:creationId xmlns:a16="http://schemas.microsoft.com/office/drawing/2014/main" id="{7ED97705-F7A5-4743-E4CB-C835355CDC82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3.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C5A736F2-F7A5-481A-14E9-977787CBDAB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550727"/>
            <a:ext cx="3886200" cy="3156233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D72E6143-24E6-D80E-ED87-75B1A5B020B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15" name="CuadroTexto 6">
            <a:extLst>
              <a:ext uri="{FF2B5EF4-FFF2-40B4-BE49-F238E27FC236}">
                <a16:creationId xmlns:a16="http://schemas.microsoft.com/office/drawing/2014/main" id="{F3A05971-B0B7-84CF-228F-958EFB8B5C1A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16" name="CuadroTexto 7">
            <a:extLst>
              <a:ext uri="{FF2B5EF4-FFF2-40B4-BE49-F238E27FC236}">
                <a16:creationId xmlns:a16="http://schemas.microsoft.com/office/drawing/2014/main" id="{76BCA17B-BF78-9674-D773-D797989F7D5C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9196A78F-2D9C-9C34-FB7A-A84DCA58FFEA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7A3CD39F-4AAF-0485-5B6E-28D1FAE6994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19" name="169 CuadroTexto">
            <a:extLst>
              <a:ext uri="{FF2B5EF4-FFF2-40B4-BE49-F238E27FC236}">
                <a16:creationId xmlns:a16="http://schemas.microsoft.com/office/drawing/2014/main" id="{1D859654-CFD4-6DF0-F162-3FE3D04F2816}"/>
              </a:ext>
            </a:extLst>
          </p:cNvPr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0" name="169 CuadroTexto">
            <a:extLst>
              <a:ext uri="{FF2B5EF4-FFF2-40B4-BE49-F238E27FC236}">
                <a16:creationId xmlns:a16="http://schemas.microsoft.com/office/drawing/2014/main" id="{B0FB3DFF-9168-4CFC-AC43-25F1E5CDEE3A}"/>
              </a:ext>
            </a:extLst>
          </p:cNvPr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51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3 Grupo">
            <a:extLst>
              <a:ext uri="{FF2B5EF4-FFF2-40B4-BE49-F238E27FC236}">
                <a16:creationId xmlns:a16="http://schemas.microsoft.com/office/drawing/2014/main" id="{BACAA2A9-4C39-4F9E-E7D3-278E0407FA83}"/>
              </a:ext>
            </a:extLst>
          </p:cNvPr>
          <p:cNvGrpSpPr/>
          <p:nvPr/>
        </p:nvGrpSpPr>
        <p:grpSpPr>
          <a:xfrm rot="20410179">
            <a:off x="6546405" y="4393578"/>
            <a:ext cx="2857227" cy="2647061"/>
            <a:chOff x="10330029" y="3685530"/>
            <a:chExt cx="11325222" cy="8014054"/>
          </a:xfrm>
        </p:grpSpPr>
        <p:pic>
          <p:nvPicPr>
            <p:cNvPr id="8" name="Picture 8" descr="C:\Users\loren\Desktop\red.png">
              <a:extLst>
                <a:ext uri="{FF2B5EF4-FFF2-40B4-BE49-F238E27FC236}">
                  <a16:creationId xmlns:a16="http://schemas.microsoft.com/office/drawing/2014/main" id="{A5B79378-4EB6-3058-E09E-2B29CDD8275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C:\Users\loren\Desktop\formas.png">
              <a:extLst>
                <a:ext uri="{FF2B5EF4-FFF2-40B4-BE49-F238E27FC236}">
                  <a16:creationId xmlns:a16="http://schemas.microsoft.com/office/drawing/2014/main" id="{7E3B0E05-E059-0F48-8213-2A06E1CDBAD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8" descr="C:\Users\loren\Desktop\red.png">
              <a:extLst>
                <a:ext uri="{FF2B5EF4-FFF2-40B4-BE49-F238E27FC236}">
                  <a16:creationId xmlns:a16="http://schemas.microsoft.com/office/drawing/2014/main" id="{DA39FCA2-6D8A-8C8A-D537-D958CF6BB4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8" descr="C:\Users\loren\Desktop\red.png">
              <a:extLst>
                <a:ext uri="{FF2B5EF4-FFF2-40B4-BE49-F238E27FC236}">
                  <a16:creationId xmlns:a16="http://schemas.microsoft.com/office/drawing/2014/main" id="{14D17DB8-5B33-9030-BEE3-EAA2EE7290A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 descr="C:\Users\loren\Desktop\red.png">
              <a:extLst>
                <a:ext uri="{FF2B5EF4-FFF2-40B4-BE49-F238E27FC236}">
                  <a16:creationId xmlns:a16="http://schemas.microsoft.com/office/drawing/2014/main" id="{507773B4-802F-9645-5A7C-103CFA37C4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8EFAB86A-ABA9-BFD9-C5E5-A1ECB88ACC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FD618B9-16D1-6E85-D108-538E7A8CF21F}"/>
              </a:ext>
            </a:extLst>
          </p:cNvPr>
          <p:cNvSpPr txBox="1"/>
          <p:nvPr/>
        </p:nvSpPr>
        <p:spPr>
          <a:xfrm>
            <a:off x="1015139" y="3182818"/>
            <a:ext cx="85086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es-ES" sz="3200" b="1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amor y la libertad 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 sagrados para Dios, por eso Cristo murió en la cruz “</a:t>
            </a:r>
            <a:r>
              <a:rPr lang="es-ES" sz="3200" dirty="0">
                <a:solidFill>
                  <a:srgbClr val="336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 que </a:t>
            </a:r>
            <a:r>
              <a:rPr lang="es-ES" sz="3200" b="1" dirty="0">
                <a:solidFill>
                  <a:srgbClr val="336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todo aquel </a:t>
            </a:r>
            <a:r>
              <a:rPr lang="es-ES" sz="3200" dirty="0">
                <a:solidFill>
                  <a:srgbClr val="336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 el Él cree no se pierda, sino que tenga vida eterna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(</a:t>
            </a:r>
            <a:r>
              <a:rPr lang="es-ES" sz="3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Jn</a:t>
            </a:r>
            <a:r>
              <a:rPr lang="es-E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3:</a:t>
            </a:r>
            <a:r>
              <a:rPr lang="es-E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16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es-PE" sz="32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 de texto 2">
            <a:extLst>
              <a:ext uri="{FF2B5EF4-FFF2-40B4-BE49-F238E27FC236}">
                <a16:creationId xmlns:a16="http://schemas.microsoft.com/office/drawing/2014/main" id="{32414C76-6FBF-4D09-8655-7780C1DD52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Diagrama de flujo: proceso alternativo 12">
            <a:extLst>
              <a:ext uri="{FF2B5EF4-FFF2-40B4-BE49-F238E27FC236}">
                <a16:creationId xmlns:a16="http://schemas.microsoft.com/office/drawing/2014/main" id="{8320C863-D06C-A0CC-9C23-68C34E1146CA}"/>
              </a:ext>
            </a:extLst>
          </p:cNvPr>
          <p:cNvSpPr/>
          <p:nvPr/>
        </p:nvSpPr>
        <p:spPr>
          <a:xfrm>
            <a:off x="1453832" y="2420782"/>
            <a:ext cx="3937318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 LIBRE ALBEDRIO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Diagrama de flujo: proceso alternativo 12">
            <a:extLst>
              <a:ext uri="{FF2B5EF4-FFF2-40B4-BE49-F238E27FC236}">
                <a16:creationId xmlns:a16="http://schemas.microsoft.com/office/drawing/2014/main" id="{2280E915-E90B-9BA5-EB56-52AA36677B8E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3.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D04E4451-53F1-4514-4A06-2DEEF6689E1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550727"/>
            <a:ext cx="3886200" cy="3156233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9EB24A9-CD74-8863-F6BA-84E3BDCA66B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15" name="CuadroTexto 6">
            <a:extLst>
              <a:ext uri="{FF2B5EF4-FFF2-40B4-BE49-F238E27FC236}">
                <a16:creationId xmlns:a16="http://schemas.microsoft.com/office/drawing/2014/main" id="{1076E161-C5D1-0841-F65F-7456B357AE25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16" name="CuadroTexto 7">
            <a:extLst>
              <a:ext uri="{FF2B5EF4-FFF2-40B4-BE49-F238E27FC236}">
                <a16:creationId xmlns:a16="http://schemas.microsoft.com/office/drawing/2014/main" id="{1AC86BEA-27C8-2A12-EE85-5436EBB98B0A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DE088E53-2E30-D15B-974B-2F3357178E57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82F17CDC-0C66-F6D1-CB08-30C3B021BE3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19" name="169 CuadroTexto">
            <a:extLst>
              <a:ext uri="{FF2B5EF4-FFF2-40B4-BE49-F238E27FC236}">
                <a16:creationId xmlns:a16="http://schemas.microsoft.com/office/drawing/2014/main" id="{B5F3BD3C-BB15-845B-F639-AAEF0DBC0A51}"/>
              </a:ext>
            </a:extLst>
          </p:cNvPr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0" name="169 CuadroTexto">
            <a:extLst>
              <a:ext uri="{FF2B5EF4-FFF2-40B4-BE49-F238E27FC236}">
                <a16:creationId xmlns:a16="http://schemas.microsoft.com/office/drawing/2014/main" id="{E77F05D8-1708-0F7A-0B8F-29BBFF1E57CB}"/>
              </a:ext>
            </a:extLst>
          </p:cNvPr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5538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3 Grupo">
            <a:extLst>
              <a:ext uri="{FF2B5EF4-FFF2-40B4-BE49-F238E27FC236}">
                <a16:creationId xmlns:a16="http://schemas.microsoft.com/office/drawing/2014/main" id="{FA434034-3282-4D96-0FC9-F68FFC8F811C}"/>
              </a:ext>
            </a:extLst>
          </p:cNvPr>
          <p:cNvGrpSpPr/>
          <p:nvPr/>
        </p:nvGrpSpPr>
        <p:grpSpPr>
          <a:xfrm rot="20410179">
            <a:off x="6546405" y="4393578"/>
            <a:ext cx="2857227" cy="2647061"/>
            <a:chOff x="10330029" y="3685530"/>
            <a:chExt cx="11325222" cy="8014054"/>
          </a:xfrm>
        </p:grpSpPr>
        <p:pic>
          <p:nvPicPr>
            <p:cNvPr id="8" name="Picture 8" descr="C:\Users\loren\Desktop\red.png">
              <a:extLst>
                <a:ext uri="{FF2B5EF4-FFF2-40B4-BE49-F238E27FC236}">
                  <a16:creationId xmlns:a16="http://schemas.microsoft.com/office/drawing/2014/main" id="{7EEB5955-B8AB-1AD6-DF79-096F047B9DB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C:\Users\loren\Desktop\formas.png">
              <a:extLst>
                <a:ext uri="{FF2B5EF4-FFF2-40B4-BE49-F238E27FC236}">
                  <a16:creationId xmlns:a16="http://schemas.microsoft.com/office/drawing/2014/main" id="{51EF2BCD-D3D9-5A56-59D9-458EA0553CF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8" descr="C:\Users\loren\Desktop\red.png">
              <a:extLst>
                <a:ext uri="{FF2B5EF4-FFF2-40B4-BE49-F238E27FC236}">
                  <a16:creationId xmlns:a16="http://schemas.microsoft.com/office/drawing/2014/main" id="{147F0DD5-4033-899E-3F8E-2564C72D55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8" descr="C:\Users\loren\Desktop\red.png">
              <a:extLst>
                <a:ext uri="{FF2B5EF4-FFF2-40B4-BE49-F238E27FC236}">
                  <a16:creationId xmlns:a16="http://schemas.microsoft.com/office/drawing/2014/main" id="{A0D9500B-72B7-B666-EA31-079757B50EA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 descr="C:\Users\loren\Desktop\red.png">
              <a:extLst>
                <a:ext uri="{FF2B5EF4-FFF2-40B4-BE49-F238E27FC236}">
                  <a16:creationId xmlns:a16="http://schemas.microsoft.com/office/drawing/2014/main" id="{E6E33D58-684B-6484-EDF3-E7F2D5F8E5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4808FBD5-CDEC-F8B0-8C73-2CBD004104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7DBE9E2-8384-EC7F-BBD8-0D553ADDAD6D}"/>
              </a:ext>
            </a:extLst>
          </p:cNvPr>
          <p:cNvSpPr txBox="1"/>
          <p:nvPr/>
        </p:nvSpPr>
        <p:spPr>
          <a:xfrm>
            <a:off x="1015139" y="3182818"/>
            <a:ext cx="8508699" cy="3111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es-ES" sz="31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Las aflicciones </a:t>
            </a:r>
            <a:r>
              <a:rPr lang="es-ES" sz="3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pueden ser grandes, pero “</a:t>
            </a:r>
            <a:r>
              <a:rPr lang="es-ES" sz="3100" dirty="0">
                <a:solidFill>
                  <a:srgbClr val="336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 son comparables con la gloria venidera que en nosotros ha de manifestarse</a:t>
            </a:r>
            <a:r>
              <a:rPr lang="es-ES" sz="3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(</a:t>
            </a:r>
            <a:r>
              <a:rPr lang="es-ES" sz="31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Rom 8: </a:t>
            </a:r>
            <a:r>
              <a:rPr lang="es-ES" sz="3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16</a:t>
            </a:r>
            <a:r>
              <a:rPr lang="es-ES" sz="3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</a:p>
          <a:p>
            <a:pPr marL="457200" lvl="0" indent="0">
              <a:spcBef>
                <a:spcPts val="500"/>
              </a:spcBef>
              <a:buNone/>
            </a:pPr>
            <a:r>
              <a:rPr lang="es-ES" sz="31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</a:t>
            </a:r>
            <a:r>
              <a:rPr lang="es-ES" sz="3100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Qué debeos hacer en medio de las aflicciones</a:t>
            </a:r>
            <a:r>
              <a:rPr lang="es-ES" sz="31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s-PE" sz="31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 de texto 2">
            <a:extLst>
              <a:ext uri="{FF2B5EF4-FFF2-40B4-BE49-F238E27FC236}">
                <a16:creationId xmlns:a16="http://schemas.microsoft.com/office/drawing/2014/main" id="{BA09616B-A5ED-4C33-0816-4CBDDD0E3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Diagrama de flujo: proceso alternativo 12">
            <a:extLst>
              <a:ext uri="{FF2B5EF4-FFF2-40B4-BE49-F238E27FC236}">
                <a16:creationId xmlns:a16="http://schemas.microsoft.com/office/drawing/2014/main" id="{3BAFEA7F-53CC-0BAF-9841-3AC1295BC72A}"/>
              </a:ext>
            </a:extLst>
          </p:cNvPr>
          <p:cNvSpPr/>
          <p:nvPr/>
        </p:nvSpPr>
        <p:spPr>
          <a:xfrm>
            <a:off x="1453832" y="2420782"/>
            <a:ext cx="3937318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 LIBRE ALBEDRIO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Diagrama de flujo: proceso alternativo 12">
            <a:extLst>
              <a:ext uri="{FF2B5EF4-FFF2-40B4-BE49-F238E27FC236}">
                <a16:creationId xmlns:a16="http://schemas.microsoft.com/office/drawing/2014/main" id="{D29596C6-5733-CA68-4C66-6E943C4630DD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3.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A57FE96A-9962-1E2E-186A-192AD0EA04F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550727"/>
            <a:ext cx="3886200" cy="3156233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4B9E5E98-46F9-B547-5F93-8A4762E07DC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15" name="CuadroTexto 6">
            <a:extLst>
              <a:ext uri="{FF2B5EF4-FFF2-40B4-BE49-F238E27FC236}">
                <a16:creationId xmlns:a16="http://schemas.microsoft.com/office/drawing/2014/main" id="{0B0371C7-DD4B-6069-C5DC-B5D6A3F1D6BB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16" name="CuadroTexto 7">
            <a:extLst>
              <a:ext uri="{FF2B5EF4-FFF2-40B4-BE49-F238E27FC236}">
                <a16:creationId xmlns:a16="http://schemas.microsoft.com/office/drawing/2014/main" id="{F5B31BC7-60AE-26C1-AB86-9D1007EFF384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7690588A-406F-3A92-04E4-809AE3ADEF7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5898CB00-B056-207C-276A-22033F6CF6B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19" name="169 CuadroTexto">
            <a:extLst>
              <a:ext uri="{FF2B5EF4-FFF2-40B4-BE49-F238E27FC236}">
                <a16:creationId xmlns:a16="http://schemas.microsoft.com/office/drawing/2014/main" id="{088E02A4-B68E-D647-DA89-0B6EA3A7B1A3}"/>
              </a:ext>
            </a:extLst>
          </p:cNvPr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0" name="169 CuadroTexto">
            <a:extLst>
              <a:ext uri="{FF2B5EF4-FFF2-40B4-BE49-F238E27FC236}">
                <a16:creationId xmlns:a16="http://schemas.microsoft.com/office/drawing/2014/main" id="{AF5B07D5-72B4-CF05-F5BD-EBD9C60E4CE7}"/>
              </a:ext>
            </a:extLst>
          </p:cNvPr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665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EA9CD7C-A8E9-4FCA-A336-78C578A1F7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190" y="3678726"/>
            <a:ext cx="3796810" cy="317927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EF31C202-D706-4509-9A93-5D0909BCC1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88" y="1726332"/>
            <a:ext cx="3361049" cy="869169"/>
          </a:xfrm>
          <a:prstGeom prst="rect">
            <a:avLst/>
          </a:prstGeom>
        </p:spPr>
      </p:pic>
      <p:sp>
        <p:nvSpPr>
          <p:cNvPr id="15" name="Cuadro de texto 2">
            <a:extLst>
              <a:ext uri="{FF2B5EF4-FFF2-40B4-BE49-F238E27FC236}">
                <a16:creationId xmlns:a16="http://schemas.microsoft.com/office/drawing/2014/main" id="{D51D5CDC-C2D9-42C2-827A-032F3F7646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9094" y="1647013"/>
            <a:ext cx="4258220" cy="671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rgbClr val="E62271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</a:t>
            </a:r>
            <a:r>
              <a:rPr lang="es-PE" sz="4400" b="1" i="1" dirty="0">
                <a:solidFill>
                  <a:srgbClr val="E62271"/>
                </a:solidFill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sentir</a:t>
            </a:r>
            <a:r>
              <a:rPr lang="es-PE" sz="4400" b="1" i="1" dirty="0">
                <a:solidFill>
                  <a:srgbClr val="E62271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s-PE" sz="2800" dirty="0">
              <a:solidFill>
                <a:srgbClr val="E6227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BB7CD108-FCE4-4039-B4B0-0FC99AB0B3B7}"/>
              </a:ext>
            </a:extLst>
          </p:cNvPr>
          <p:cNvSpPr txBox="1"/>
          <p:nvPr/>
        </p:nvSpPr>
        <p:spPr>
          <a:xfrm>
            <a:off x="1077384" y="2745427"/>
            <a:ext cx="9114181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debemos hacer cuando alguien dice que esta sufriendo porque Dios lo esta castigando?</a:t>
            </a:r>
          </a:p>
          <a:p>
            <a:endParaRPr lang="es-ES" sz="1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¿Porque es tan importante comprender el asunto del santuario al hablar sobre el asunto del mal?</a:t>
            </a:r>
          </a:p>
          <a:p>
            <a:endParaRPr lang="es-ES" sz="1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Dios nos creo con libertad para escoger ¿Quién es el culpable cuando alguien se pierde?</a:t>
            </a:r>
          </a:p>
          <a:p>
            <a:endParaRPr lang="es-ES" sz="3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43768"/>
            <a:ext cx="1447401" cy="1789811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19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20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sp>
        <p:nvSpPr>
          <p:cNvPr id="21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2" name="169 CuadroTexto"/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948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A613472C-A40D-4B81-A796-B6A8DC0B8B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54" y="1590444"/>
            <a:ext cx="3328598" cy="1011468"/>
          </a:xfrm>
          <a:prstGeom prst="rect">
            <a:avLst/>
          </a:prstGeom>
        </p:spPr>
      </p:pic>
      <p:sp>
        <p:nvSpPr>
          <p:cNvPr id="13" name="Cuadro de texto 2">
            <a:extLst>
              <a:ext uri="{FF2B5EF4-FFF2-40B4-BE49-F238E27FC236}">
                <a16:creationId xmlns:a16="http://schemas.microsoft.com/office/drawing/2014/main" id="{9D32AE90-9A3F-42B3-9347-2A5C6ABEC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1493" y="1637947"/>
            <a:ext cx="4236449" cy="671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rgbClr val="9D0720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</a:t>
            </a:r>
            <a:r>
              <a:rPr lang="es-PE" sz="4400" b="1" i="1" dirty="0">
                <a:solidFill>
                  <a:srgbClr val="9D0720"/>
                </a:solidFill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hacer</a:t>
            </a:r>
            <a:r>
              <a:rPr lang="es-PE" sz="4400" b="1" i="1" dirty="0">
                <a:solidFill>
                  <a:srgbClr val="9D0720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s-PE" sz="2800" dirty="0">
              <a:solidFill>
                <a:srgbClr val="9D072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Y dígame ¿qué se supone que debo hacer? | Grandes Pymes">
            <a:extLst>
              <a:ext uri="{FF2B5EF4-FFF2-40B4-BE49-F238E27FC236}">
                <a16:creationId xmlns:a16="http://schemas.microsoft.com/office/drawing/2014/main" id="{454B2F21-B121-4764-AFDA-9B89A40D9B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626" b="91392" l="19193" r="79654">
                        <a14:foregroundMark x1="34267" y1="33859" x2="34267" y2="33859"/>
                        <a14:foregroundMark x1="38797" y1="21808" x2="38797" y2="21808"/>
                        <a14:foregroundMark x1="33773" y1="19656" x2="24300" y2="34864"/>
                        <a14:foregroundMark x1="37974" y1="32712" x2="42586" y2="53515"/>
                        <a14:foregroundMark x1="32208" y1="11765" x2="40774" y2="12912"/>
                        <a14:foregroundMark x1="40774" y1="12912" x2="41021" y2="12626"/>
                        <a14:foregroundMark x1="22241" y1="29555" x2="21829" y2="45050"/>
                        <a14:foregroundMark x1="21829" y1="45050" x2="20923" y2="52798"/>
                        <a14:foregroundMark x1="20923" y1="52798" x2="21252" y2="57819"/>
                        <a14:foregroundMark x1="26524" y1="43615" x2="27018" y2="58250"/>
                        <a14:foregroundMark x1="19193" y1="48637" x2="19193" y2="48637"/>
                        <a14:foregroundMark x1="55766" y1="87231" x2="61203" y2="87374"/>
                        <a14:foregroundMark x1="57990" y1="91392" x2="57990" y2="91392"/>
                        <a14:foregroundMark x1="68204" y1="23673" x2="68204" y2="23673"/>
                        <a14:foregroundMark x1="69852" y1="23386" x2="71499" y2="25968"/>
                        <a14:foregroundMark x1="68699" y1="21664" x2="68699" y2="21664"/>
                        <a14:foregroundMark x1="68122" y1="21377" x2="68122" y2="21377"/>
                        <a14:foregroundMark x1="67051" y1="21951" x2="67051" y2="21951"/>
                        <a14:foregroundMark x1="67216" y1="21521" x2="67216" y2="21521"/>
                        <a14:foregroundMark x1="70346" y1="22382" x2="70346" y2="22382"/>
                        <a14:foregroundMark x1="71005" y1="23099" x2="71005" y2="23099"/>
                        <a14:foregroundMark x1="71499" y1="23242" x2="71499" y2="23242"/>
                        <a14:foregroundMark x1="69522" y1="21521" x2="69522" y2="21521"/>
                        <a14:foregroundMark x1="70264" y1="22382" x2="70264" y2="22382"/>
                        <a14:foregroundMark x1="70016" y1="22382" x2="70016" y2="22382"/>
                        <a14:foregroundMark x1="70840" y1="22382" x2="70840" y2="22382"/>
                        <a14:foregroundMark x1="70099" y1="21808" x2="70099" y2="21808"/>
                        <a14:foregroundMark x1="66722" y1="21664" x2="66722" y2="21664"/>
                        <a14:foregroundMark x1="66392" y1="21664" x2="66392" y2="21664"/>
                        <a14:foregroundMark x1="67628" y1="21377" x2="67628" y2="21377"/>
                        <a14:foregroundMark x1="68699" y1="21234" x2="68699" y2="21234"/>
                        <a14:foregroundMark x1="69275" y1="21377" x2="69275" y2="21377"/>
                        <a14:foregroundMark x1="69852" y1="21664" x2="69852" y2="21664"/>
                        <a14:foregroundMark x1="67298" y1="21521" x2="67298" y2="21521"/>
                        <a14:foregroundMark x1="76606" y1="74319" x2="76606" y2="74319"/>
                        <a14:foregroundMark x1="79654" y1="73458" x2="79654" y2="73458"/>
                        <a14:backgroundMark x1="66310" y1="21234" x2="66310" y2="21234"/>
                        <a14:backgroundMark x1="40198" y1="84362" x2="40198" y2="84362"/>
                        <a14:backgroundMark x1="31713" y1="80918" x2="31713" y2="80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09" t="8089" r="19088" b="5835"/>
          <a:stretch/>
        </p:blipFill>
        <p:spPr bwMode="auto">
          <a:xfrm rot="925058">
            <a:off x="9095617" y="2272557"/>
            <a:ext cx="2849154" cy="224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FEC4D5E-6BAC-403D-A9D5-AB858C360D21}"/>
              </a:ext>
            </a:extLst>
          </p:cNvPr>
          <p:cNvSpPr txBox="1"/>
          <p:nvPr/>
        </p:nvSpPr>
        <p:spPr>
          <a:xfrm>
            <a:off x="1620611" y="2718355"/>
            <a:ext cx="7589760" cy="4239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1338" lvl="0" indent="-541338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Blip>
                <a:blip r:embed="rId5"/>
              </a:buBlip>
            </a:pPr>
            <a:r>
              <a:rPr lang="es-E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ALABA </a:t>
            </a:r>
            <a:r>
              <a:rPr lang="es-E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Dios, porque Él tiene el control de todo y pronto erradicara con el mal.</a:t>
            </a:r>
          </a:p>
          <a:p>
            <a:pPr marL="541338" lvl="0" indent="-541338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Blip>
                <a:blip r:embed="rId5"/>
              </a:buBlip>
            </a:pPr>
            <a:r>
              <a:rPr lang="es-E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COMPARTE </a:t>
            </a:r>
            <a:r>
              <a:rPr lang="es-E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otros lo que has aprendido de la lección de esta semana.</a:t>
            </a:r>
          </a:p>
          <a:p>
            <a:pPr marL="541338" lvl="0" indent="-541338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Blip>
                <a:blip r:embed="rId5"/>
              </a:buBlip>
            </a:pPr>
            <a:r>
              <a:rPr lang="es-E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DEJES</a:t>
            </a:r>
            <a:r>
              <a:rPr lang="es-E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fortalecer el hábito de leer cada día tu Biblia y tu lección.</a:t>
            </a:r>
            <a:endParaRPr lang="es-PE" sz="3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1338" lvl="0" indent="-541338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Blip>
                <a:blip r:embed="rId5"/>
              </a:buBlip>
            </a:pPr>
            <a:endParaRPr lang="es-PE" sz="3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43768"/>
            <a:ext cx="1447401" cy="178981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17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19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20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1" name="169 CuadroTexto"/>
          <p:cNvSpPr txBox="1"/>
          <p:nvPr/>
        </p:nvSpPr>
        <p:spPr>
          <a:xfrm>
            <a:off x="0" y="6662124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23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550727"/>
            <a:ext cx="3886200" cy="315623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BBE4AF8-81DC-4674-838F-DAD51E0489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686" y="1787525"/>
            <a:ext cx="4465629" cy="129044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690E1B0-6495-45B9-82D6-892260F41EAD}"/>
              </a:ext>
            </a:extLst>
          </p:cNvPr>
          <p:cNvSpPr txBox="1"/>
          <p:nvPr/>
        </p:nvSpPr>
        <p:spPr>
          <a:xfrm>
            <a:off x="1686757" y="3353229"/>
            <a:ext cx="796326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“Enjugará Dios toda lagrima de los ojos de ellos; y ya no habrá mas muerte, ni habrá mas llanto ni clamor ni dolor, porque las primeras cosas ya pasaron” </a:t>
            </a:r>
            <a:r>
              <a:rPr lang="es-ES" sz="32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(</a:t>
            </a:r>
            <a:r>
              <a:rPr lang="es-ES" sz="3200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Apo</a:t>
            </a:r>
            <a:r>
              <a:rPr lang="es-ES" sz="32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. 21: 4).</a:t>
            </a:r>
            <a:endParaRPr lang="es-PE" sz="3200" b="1" dirty="0">
              <a:solidFill>
                <a:srgbClr val="00206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43768"/>
            <a:ext cx="1447401" cy="1789811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203999" y="927557"/>
            <a:ext cx="2093770" cy="371953"/>
          </a:xfrm>
          <a:prstGeom prst="rect">
            <a:avLst/>
          </a:prstGeom>
        </p:spPr>
      </p:pic>
      <p:sp>
        <p:nvSpPr>
          <p:cNvPr id="15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2181837" y="147680"/>
            <a:ext cx="212854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0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20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20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10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sp>
        <p:nvSpPr>
          <p:cNvPr id="13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14" name="169 CuadroTexto"/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838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550727"/>
            <a:ext cx="3886200" cy="315623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3A36029-0D90-41A0-B637-12D7551B54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03" y="1716717"/>
            <a:ext cx="3370324" cy="1023006"/>
          </a:xfrm>
          <a:prstGeom prst="rect">
            <a:avLst/>
          </a:prstGeom>
        </p:spPr>
      </p:pic>
      <p:pic>
        <p:nvPicPr>
          <p:cNvPr id="1026" name="Picture 2" descr="Pregunta cartel grabado hombre, mujer pensante, diverso, micrófono png |  PNGEgg">
            <a:extLst>
              <a:ext uri="{FF2B5EF4-FFF2-40B4-BE49-F238E27FC236}">
                <a16:creationId xmlns:a16="http://schemas.microsoft.com/office/drawing/2014/main" id="{967910E5-CECE-4FF0-AEF4-846EEA5FA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4556">
                        <a14:foregroundMark x1="73778" y1="24833" x2="73778" y2="24833"/>
                        <a14:foregroundMark x1="86111" y1="13667" x2="86111" y2="13667"/>
                        <a14:foregroundMark x1="89889" y1="13500" x2="89889" y2="13500"/>
                        <a14:foregroundMark x1="94556" y1="16500" x2="94556" y2="16500"/>
                        <a14:foregroundMark x1="89667" y1="61500" x2="89667" y2="61500"/>
                        <a14:foregroundMark x1="80000" y1="56833" x2="80000" y2="56833"/>
                        <a14:foregroundMark x1="61444" y1="12500" x2="61444" y2="12500"/>
                        <a14:foregroundMark x1="52667" y1="16167" x2="52667" y2="16167"/>
                        <a14:backgroundMark x1="51889" y1="17000" x2="51889" y2="1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923" y="32966"/>
            <a:ext cx="4783196" cy="3188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1433B3AC-D53A-45A7-838E-F6B11151A392}"/>
              </a:ext>
            </a:extLst>
          </p:cNvPr>
          <p:cNvSpPr txBox="1"/>
          <p:nvPr/>
        </p:nvSpPr>
        <p:spPr>
          <a:xfrm>
            <a:off x="1207363" y="2704302"/>
            <a:ext cx="9090734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447800">
              <a:spcBef>
                <a:spcPts val="600"/>
              </a:spcBef>
            </a:pPr>
            <a:r>
              <a:rPr lang="es-ES" sz="2100" dirty="0">
                <a:latin typeface="Arial" panose="020B0604020202020204" pitchFamily="34" charset="0"/>
                <a:cs typeface="Arial" panose="020B0604020202020204" pitchFamily="34" charset="0"/>
              </a:rPr>
              <a:t>Samuel, un niño de una pequeña aldea, quedó atrapado entre los escombros tras un devastador terremoto. Su madre, Ana, lo encontró herido, pero con vida, y mientras lo abrazaba, una pregunta la atormentaba: </a:t>
            </a:r>
            <a:r>
              <a:rPr lang="es-ES" sz="2100" i="1" dirty="0">
                <a:latin typeface="Arial" panose="020B0604020202020204" pitchFamily="34" charset="0"/>
                <a:cs typeface="Arial" panose="020B0604020202020204" pitchFamily="34" charset="0"/>
              </a:rPr>
              <a:t>¿Por qué Dios permitió esta tragedia?</a:t>
            </a:r>
            <a:r>
              <a:rPr lang="es-ES" sz="2100" dirty="0">
                <a:latin typeface="Arial" panose="020B0604020202020204" pitchFamily="34" charset="0"/>
                <a:cs typeface="Arial" panose="020B0604020202020204" pitchFamily="34" charset="0"/>
              </a:rPr>
              <a:t> A pesar de su fe, no podía comprender por qué el sufrimiento alcanzaba incluso a los inocentes. Esta misma interrogante ha inquietado a la humanidad durante siglos: </a:t>
            </a:r>
            <a:r>
              <a:rPr lang="es-ES" sz="2100" i="1" dirty="0">
                <a:latin typeface="Arial" panose="020B0604020202020204" pitchFamily="34" charset="0"/>
                <a:cs typeface="Arial" panose="020B0604020202020204" pitchFamily="34" charset="0"/>
              </a:rPr>
              <a:t>Si Dios es bueno y todopoderoso, ¿por qué existe el mal?</a:t>
            </a:r>
            <a:endParaRPr lang="es-ES" sz="21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447800">
              <a:spcBef>
                <a:spcPts val="600"/>
              </a:spcBef>
            </a:pPr>
            <a:r>
              <a:rPr lang="es-ES" sz="21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repasar la lección de esta semana </a:t>
            </a:r>
            <a:r>
              <a:rPr lang="es-ES" sz="2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veremos que el mal es consecuencia del mal uso del libre albedrio, será erradicado al terminar el juicio en el santuario celestial. Mientras tanto, somos llamados a confiar en </a:t>
            </a:r>
            <a:r>
              <a:rPr lang="es-ES" sz="21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providencia </a:t>
            </a:r>
            <a:r>
              <a:rPr lang="es-ES" sz="2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Señor.</a:t>
            </a:r>
            <a:endParaRPr lang="es-PE" sz="21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19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22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sp>
        <p:nvSpPr>
          <p:cNvPr id="23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4" name="169 CuadroTexto"/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675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550727"/>
            <a:ext cx="3886200" cy="315623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43768"/>
            <a:ext cx="1447401" cy="1789811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80C2EA84-07CF-4212-AD81-00993DC931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731050"/>
            <a:ext cx="3370325" cy="926857"/>
          </a:xfrm>
          <a:prstGeom prst="rect">
            <a:avLst/>
          </a:prstGeom>
        </p:spPr>
      </p:pic>
      <p:sp>
        <p:nvSpPr>
          <p:cNvPr id="13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2713876" y="2941287"/>
            <a:ext cx="6058649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DETRÁS DEL ESCENARIO VISIBLE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14" name="Cuadro de texto 2">
            <a:extLst>
              <a:ext uri="{FF2B5EF4-FFF2-40B4-BE49-F238E27FC236}">
                <a16:creationId xmlns:a16="http://schemas.microsoft.com/office/drawing/2014/main" id="{EF1D0D82-13AE-4744-AC4B-6830FBD56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632856"/>
            <a:ext cx="4290877" cy="906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2029085" y="2941287"/>
            <a:ext cx="684792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1.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2704408" y="4035545"/>
            <a:ext cx="6068117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CONFIAR EN LA SOBERANÍA DIVINA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2019616" y="4035545"/>
            <a:ext cx="684792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2.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2713876" y="5122512"/>
            <a:ext cx="6058649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 LIBRE ALBEDRÍO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2029085" y="5122512"/>
            <a:ext cx="684792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3.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21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24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sp>
        <p:nvSpPr>
          <p:cNvPr id="25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9" name="169 CuadroTexto"/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42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20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550727"/>
            <a:ext cx="3886200" cy="3156233"/>
          </a:xfrm>
          <a:prstGeom prst="rect">
            <a:avLst/>
          </a:prstGeom>
        </p:spPr>
      </p:pic>
      <p:grpSp>
        <p:nvGrpSpPr>
          <p:cNvPr id="4" name="3 Grupo"/>
          <p:cNvGrpSpPr/>
          <p:nvPr/>
        </p:nvGrpSpPr>
        <p:grpSpPr>
          <a:xfrm rot="20410179">
            <a:off x="6546405" y="4393578"/>
            <a:ext cx="2857227" cy="2647061"/>
            <a:chOff x="10330029" y="3685530"/>
            <a:chExt cx="11325222" cy="8014054"/>
          </a:xfrm>
        </p:grpSpPr>
        <p:pic>
          <p:nvPicPr>
            <p:cNvPr id="5" name="Picture 8" descr="C:\Users\loren\Desktop\red.pn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C:\Users\loren\Desktop\formas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C:\Users\loren\Desktop\red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8" descr="C:\Users\loren\Desktop\red.png"/>
            <p:cNvPicPr>
              <a:picLocks noChangeAspect="1" noChangeArrowheads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C:\Users\loren\Desktop\red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Imagen 8">
            <a:extLst>
              <a:ext uri="{FF2B5EF4-FFF2-40B4-BE49-F238E27FC236}">
                <a16:creationId xmlns:a16="http://schemas.microsoft.com/office/drawing/2014/main" id="{63B3D325-BA5C-4182-B171-132E6C09BF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8D1CBA2C-5D8A-453B-A356-79F511FA7D34}"/>
              </a:ext>
            </a:extLst>
          </p:cNvPr>
          <p:cNvSpPr txBox="1"/>
          <p:nvPr/>
        </p:nvSpPr>
        <p:spPr>
          <a:xfrm>
            <a:off x="975641" y="3202940"/>
            <a:ext cx="8289309" cy="2657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2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Ante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la experiencia del sufrimiento a menudo surgen preguntas </a:t>
            </a:r>
          </a:p>
          <a:p>
            <a:pPr marL="447675" lvl="0">
              <a:spcBef>
                <a:spcPts val="400"/>
              </a:spcBef>
            </a:pPr>
            <a:r>
              <a:rPr lang="es-E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</a:t>
            </a:r>
            <a:r>
              <a:rPr lang="es-ES" sz="32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 qué a mí</a:t>
            </a:r>
            <a:r>
              <a:rPr lang="es-E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447675" lvl="0">
              <a:spcBef>
                <a:spcPts val="400"/>
              </a:spcBef>
            </a:pPr>
            <a:r>
              <a:rPr lang="es-E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</a:t>
            </a:r>
            <a:r>
              <a:rPr lang="es-ES" sz="32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 qué a los malos no les pasa nada</a:t>
            </a:r>
            <a:r>
              <a:rPr lang="es-E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</a:t>
            </a:r>
            <a:r>
              <a:rPr lang="es-ES" sz="32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Hasta cuándo Señor</a:t>
            </a:r>
            <a:r>
              <a:rPr lang="es-E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s-PE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uadro de texto 2">
            <a:extLst>
              <a:ext uri="{FF2B5EF4-FFF2-40B4-BE49-F238E27FC236}">
                <a16:creationId xmlns:a16="http://schemas.microsoft.com/office/drawing/2014/main" id="{EF1D0D82-13AE-4744-AC4B-6830FBD56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835685" y="2425753"/>
            <a:ext cx="622538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1.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1453840" y="2425753"/>
            <a:ext cx="5756585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DETRÁS DEL ESCENARIO VISIBLE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31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32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sp>
        <p:nvSpPr>
          <p:cNvPr id="33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34" name="169 CuadroTexto"/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60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BAD50648-F665-A7C7-4DB6-1A6DC3553B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550727"/>
            <a:ext cx="3886200" cy="3156233"/>
          </a:xfrm>
          <a:prstGeom prst="rect">
            <a:avLst/>
          </a:prstGeom>
        </p:spPr>
      </p:pic>
      <p:grpSp>
        <p:nvGrpSpPr>
          <p:cNvPr id="22" name="3 Grupo">
            <a:extLst>
              <a:ext uri="{FF2B5EF4-FFF2-40B4-BE49-F238E27FC236}">
                <a16:creationId xmlns:a16="http://schemas.microsoft.com/office/drawing/2014/main" id="{6449DCB7-DBA5-8A84-57C0-7B8525A42437}"/>
              </a:ext>
            </a:extLst>
          </p:cNvPr>
          <p:cNvGrpSpPr/>
          <p:nvPr/>
        </p:nvGrpSpPr>
        <p:grpSpPr>
          <a:xfrm rot="20410179">
            <a:off x="6546405" y="4393578"/>
            <a:ext cx="2857227" cy="2647061"/>
            <a:chOff x="10330029" y="3685530"/>
            <a:chExt cx="11325222" cy="8014054"/>
          </a:xfrm>
        </p:grpSpPr>
        <p:pic>
          <p:nvPicPr>
            <p:cNvPr id="23" name="Picture 8" descr="C:\Users\loren\Desktop\red.png">
              <a:extLst>
                <a:ext uri="{FF2B5EF4-FFF2-40B4-BE49-F238E27FC236}">
                  <a16:creationId xmlns:a16="http://schemas.microsoft.com/office/drawing/2014/main" id="{9022303B-9B52-0962-33F3-0859EB567F5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C:\Users\loren\Desktop\formas.png">
              <a:extLst>
                <a:ext uri="{FF2B5EF4-FFF2-40B4-BE49-F238E27FC236}">
                  <a16:creationId xmlns:a16="http://schemas.microsoft.com/office/drawing/2014/main" id="{17EBBBBC-8A59-2854-9A29-8B8D9E44AD4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8" descr="C:\Users\loren\Desktop\red.png">
              <a:extLst>
                <a:ext uri="{FF2B5EF4-FFF2-40B4-BE49-F238E27FC236}">
                  <a16:creationId xmlns:a16="http://schemas.microsoft.com/office/drawing/2014/main" id="{0D063D97-9AA5-F2F8-4341-58B34C2EDD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8" descr="C:\Users\loren\Desktop\red.png">
              <a:extLst>
                <a:ext uri="{FF2B5EF4-FFF2-40B4-BE49-F238E27FC236}">
                  <a16:creationId xmlns:a16="http://schemas.microsoft.com/office/drawing/2014/main" id="{3E393A3C-6469-CFDD-2326-A4E6B5F1714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8" descr="C:\Users\loren\Desktop\red.png">
              <a:extLst>
                <a:ext uri="{FF2B5EF4-FFF2-40B4-BE49-F238E27FC236}">
                  <a16:creationId xmlns:a16="http://schemas.microsoft.com/office/drawing/2014/main" id="{8B9C04E7-7AED-3887-B580-506706F4FF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8" name="Imagen 8">
            <a:extLst>
              <a:ext uri="{FF2B5EF4-FFF2-40B4-BE49-F238E27FC236}">
                <a16:creationId xmlns:a16="http://schemas.microsoft.com/office/drawing/2014/main" id="{06166983-AD63-4BD0-F5D5-AED665B4CC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29" name="CuadroTexto 28">
            <a:extLst>
              <a:ext uri="{FF2B5EF4-FFF2-40B4-BE49-F238E27FC236}">
                <a16:creationId xmlns:a16="http://schemas.microsoft.com/office/drawing/2014/main" id="{F46D5F94-4F73-A379-B5D4-E931B7003B01}"/>
              </a:ext>
            </a:extLst>
          </p:cNvPr>
          <p:cNvSpPr txBox="1"/>
          <p:nvPr/>
        </p:nvSpPr>
        <p:spPr>
          <a:xfrm>
            <a:off x="975641" y="3202940"/>
            <a:ext cx="82893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2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sufrimiento 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 una consecuencia natural del pecado y no un castigo Divino. Job declaró “</a:t>
            </a:r>
            <a:r>
              <a:rPr lang="es-ES" sz="3200" dirty="0">
                <a:solidFill>
                  <a:srgbClr val="336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cuando yo esperaba el bien, entonces vino el mal; cuando esperaba la luz, vino la oscuridad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(</a:t>
            </a:r>
            <a:r>
              <a:rPr lang="es-E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Job 30:</a:t>
            </a:r>
            <a:r>
              <a:rPr lang="es-E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26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es-PE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Cuadro de texto 2">
            <a:extLst>
              <a:ext uri="{FF2B5EF4-FFF2-40B4-BE49-F238E27FC236}">
                <a16:creationId xmlns:a16="http://schemas.microsoft.com/office/drawing/2014/main" id="{F5A36D8B-6787-87FD-78AC-589C05DF70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Diagrama de flujo: proceso alternativo 12">
            <a:extLst>
              <a:ext uri="{FF2B5EF4-FFF2-40B4-BE49-F238E27FC236}">
                <a16:creationId xmlns:a16="http://schemas.microsoft.com/office/drawing/2014/main" id="{807E66A9-9803-E6CE-9982-5FDA1BE28750}"/>
              </a:ext>
            </a:extLst>
          </p:cNvPr>
          <p:cNvSpPr/>
          <p:nvPr/>
        </p:nvSpPr>
        <p:spPr>
          <a:xfrm>
            <a:off x="835685" y="2425753"/>
            <a:ext cx="622538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1.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" name="Diagrama de flujo: proceso alternativo 12">
            <a:extLst>
              <a:ext uri="{FF2B5EF4-FFF2-40B4-BE49-F238E27FC236}">
                <a16:creationId xmlns:a16="http://schemas.microsoft.com/office/drawing/2014/main" id="{78BE1329-9565-0929-5B01-B3E569732EE6}"/>
              </a:ext>
            </a:extLst>
          </p:cNvPr>
          <p:cNvSpPr/>
          <p:nvPr/>
        </p:nvSpPr>
        <p:spPr>
          <a:xfrm>
            <a:off x="1453840" y="2425753"/>
            <a:ext cx="5756585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DETRÁS DEL ESCENARIO VISIBLE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3" name="Imagen 32">
            <a:extLst>
              <a:ext uri="{FF2B5EF4-FFF2-40B4-BE49-F238E27FC236}">
                <a16:creationId xmlns:a16="http://schemas.microsoft.com/office/drawing/2014/main" id="{11227B9D-3229-AC52-3275-987C2E5B217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88493B9C-BFE1-E4DF-7DC7-C638D884750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73B812E8-D7CB-80DA-2E02-7F2FA5295CB1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36" name="CuadroTexto 6">
            <a:extLst>
              <a:ext uri="{FF2B5EF4-FFF2-40B4-BE49-F238E27FC236}">
                <a16:creationId xmlns:a16="http://schemas.microsoft.com/office/drawing/2014/main" id="{58FCA673-29D2-8A7D-4344-307DF6388225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37" name="CuadroTexto 7">
            <a:extLst>
              <a:ext uri="{FF2B5EF4-FFF2-40B4-BE49-F238E27FC236}">
                <a16:creationId xmlns:a16="http://schemas.microsoft.com/office/drawing/2014/main" id="{AA895632-2127-3877-0A9B-B385F20B95BE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sp>
        <p:nvSpPr>
          <p:cNvPr id="38" name="169 CuadroTexto">
            <a:extLst>
              <a:ext uri="{FF2B5EF4-FFF2-40B4-BE49-F238E27FC236}">
                <a16:creationId xmlns:a16="http://schemas.microsoft.com/office/drawing/2014/main" id="{2A27E075-D01C-00AF-A0AA-F62E860EF81C}"/>
              </a:ext>
            </a:extLst>
          </p:cNvPr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39" name="169 CuadroTexto">
            <a:extLst>
              <a:ext uri="{FF2B5EF4-FFF2-40B4-BE49-F238E27FC236}">
                <a16:creationId xmlns:a16="http://schemas.microsoft.com/office/drawing/2014/main" id="{516EFA0F-04D2-F138-D9D7-BDB58CBAB72E}"/>
              </a:ext>
            </a:extLst>
          </p:cNvPr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147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B07ABCD-2058-6CA0-8687-9E1ABC0577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550727"/>
            <a:ext cx="3886200" cy="3156233"/>
          </a:xfrm>
          <a:prstGeom prst="rect">
            <a:avLst/>
          </a:prstGeom>
        </p:spPr>
      </p:pic>
      <p:grpSp>
        <p:nvGrpSpPr>
          <p:cNvPr id="3" name="3 Grupo">
            <a:extLst>
              <a:ext uri="{FF2B5EF4-FFF2-40B4-BE49-F238E27FC236}">
                <a16:creationId xmlns:a16="http://schemas.microsoft.com/office/drawing/2014/main" id="{D4B8BD39-01D9-5185-3B66-971CF9AC893D}"/>
              </a:ext>
            </a:extLst>
          </p:cNvPr>
          <p:cNvGrpSpPr/>
          <p:nvPr/>
        </p:nvGrpSpPr>
        <p:grpSpPr>
          <a:xfrm rot="20410179">
            <a:off x="6546405" y="4393578"/>
            <a:ext cx="2857227" cy="2647061"/>
            <a:chOff x="10330029" y="3685530"/>
            <a:chExt cx="11325222" cy="8014054"/>
          </a:xfrm>
        </p:grpSpPr>
        <p:pic>
          <p:nvPicPr>
            <p:cNvPr id="4" name="Picture 8" descr="C:\Users\loren\Desktop\red.png">
              <a:extLst>
                <a:ext uri="{FF2B5EF4-FFF2-40B4-BE49-F238E27FC236}">
                  <a16:creationId xmlns:a16="http://schemas.microsoft.com/office/drawing/2014/main" id="{76FB830F-BD8F-38F3-3AFC-81968438F23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C:\Users\loren\Desktop\formas.png">
              <a:extLst>
                <a:ext uri="{FF2B5EF4-FFF2-40B4-BE49-F238E27FC236}">
                  <a16:creationId xmlns:a16="http://schemas.microsoft.com/office/drawing/2014/main" id="{6810850B-908C-AAA0-677B-7E1D9FDAEE5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8" descr="C:\Users\loren\Desktop\red.png">
              <a:extLst>
                <a:ext uri="{FF2B5EF4-FFF2-40B4-BE49-F238E27FC236}">
                  <a16:creationId xmlns:a16="http://schemas.microsoft.com/office/drawing/2014/main" id="{1946859E-3A80-A83C-1567-5D21065D01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C:\Users\loren\Desktop\red.png">
              <a:extLst>
                <a:ext uri="{FF2B5EF4-FFF2-40B4-BE49-F238E27FC236}">
                  <a16:creationId xmlns:a16="http://schemas.microsoft.com/office/drawing/2014/main" id="{F22F08D3-21C7-F9DB-D957-6E6299965AA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8" descr="C:\Users\loren\Desktop\red.png">
              <a:extLst>
                <a:ext uri="{FF2B5EF4-FFF2-40B4-BE49-F238E27FC236}">
                  <a16:creationId xmlns:a16="http://schemas.microsoft.com/office/drawing/2014/main" id="{95DEDD2E-4330-5806-278A-3BFB25B6C0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id="{2BC9E62E-1F4E-16CF-5325-72880FAB7B6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D51DA598-E94C-5C17-A1A4-10C73AF8B061}"/>
              </a:ext>
            </a:extLst>
          </p:cNvPr>
          <p:cNvSpPr txBox="1"/>
          <p:nvPr/>
        </p:nvSpPr>
        <p:spPr>
          <a:xfrm>
            <a:off x="975641" y="3202940"/>
            <a:ext cx="828930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200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Jesús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experimento el sufrimiento por causa del pecado, en la cruz dijo: “</a:t>
            </a:r>
            <a:r>
              <a:rPr lang="es-ES" sz="3200" dirty="0">
                <a:solidFill>
                  <a:srgbClr val="336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Dios mío, Dios mío ¿Por qué me has desamparado?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(</a:t>
            </a:r>
            <a:r>
              <a:rPr lang="es-E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Mat 27:</a:t>
            </a:r>
            <a:r>
              <a:rPr lang="es-E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46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es-PE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 de texto 2">
            <a:extLst>
              <a:ext uri="{FF2B5EF4-FFF2-40B4-BE49-F238E27FC236}">
                <a16:creationId xmlns:a16="http://schemas.microsoft.com/office/drawing/2014/main" id="{8204E049-CE25-F4DE-EDE6-E3DFAE975A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Diagrama de flujo: proceso alternativo 12">
            <a:extLst>
              <a:ext uri="{FF2B5EF4-FFF2-40B4-BE49-F238E27FC236}">
                <a16:creationId xmlns:a16="http://schemas.microsoft.com/office/drawing/2014/main" id="{95D8720E-5644-6048-A025-1CAB0579A3A6}"/>
              </a:ext>
            </a:extLst>
          </p:cNvPr>
          <p:cNvSpPr/>
          <p:nvPr/>
        </p:nvSpPr>
        <p:spPr>
          <a:xfrm>
            <a:off x="835685" y="2425753"/>
            <a:ext cx="622538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1.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Diagrama de flujo: proceso alternativo 12">
            <a:extLst>
              <a:ext uri="{FF2B5EF4-FFF2-40B4-BE49-F238E27FC236}">
                <a16:creationId xmlns:a16="http://schemas.microsoft.com/office/drawing/2014/main" id="{0B15BAB1-E786-5459-BDE2-35629D1AE355}"/>
              </a:ext>
            </a:extLst>
          </p:cNvPr>
          <p:cNvSpPr/>
          <p:nvPr/>
        </p:nvSpPr>
        <p:spPr>
          <a:xfrm>
            <a:off x="1453840" y="2425753"/>
            <a:ext cx="5756585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DETRÁS DEL ESCENARIO VISIBLE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BC0B8979-5A7A-0751-A272-AD324BECA20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D5EFABFA-ED0B-D07D-A630-012DC90CE1E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8A898FA3-5816-0078-1D3A-E53D31A57CB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17" name="CuadroTexto 6">
            <a:extLst>
              <a:ext uri="{FF2B5EF4-FFF2-40B4-BE49-F238E27FC236}">
                <a16:creationId xmlns:a16="http://schemas.microsoft.com/office/drawing/2014/main" id="{6A41E0F9-9BBE-2CBB-C032-59A2E617112B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18" name="CuadroTexto 7">
            <a:extLst>
              <a:ext uri="{FF2B5EF4-FFF2-40B4-BE49-F238E27FC236}">
                <a16:creationId xmlns:a16="http://schemas.microsoft.com/office/drawing/2014/main" id="{82043023-5343-15C1-8C07-C14C3A433ABF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sp>
        <p:nvSpPr>
          <p:cNvPr id="19" name="169 CuadroTexto">
            <a:extLst>
              <a:ext uri="{FF2B5EF4-FFF2-40B4-BE49-F238E27FC236}">
                <a16:creationId xmlns:a16="http://schemas.microsoft.com/office/drawing/2014/main" id="{62066215-4381-E1E3-85BE-DC18B1C82100}"/>
              </a:ext>
            </a:extLst>
          </p:cNvPr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0" name="169 CuadroTexto">
            <a:extLst>
              <a:ext uri="{FF2B5EF4-FFF2-40B4-BE49-F238E27FC236}">
                <a16:creationId xmlns:a16="http://schemas.microsoft.com/office/drawing/2014/main" id="{1C6D5240-2F1A-2D5C-24C4-C8C5E3203AB2}"/>
              </a:ext>
            </a:extLst>
          </p:cNvPr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106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5E76E21-2AD3-77C8-E186-00F77AD8AA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550727"/>
            <a:ext cx="3886200" cy="3156233"/>
          </a:xfrm>
          <a:prstGeom prst="rect">
            <a:avLst/>
          </a:prstGeom>
        </p:spPr>
      </p:pic>
      <p:grpSp>
        <p:nvGrpSpPr>
          <p:cNvPr id="3" name="3 Grupo">
            <a:extLst>
              <a:ext uri="{FF2B5EF4-FFF2-40B4-BE49-F238E27FC236}">
                <a16:creationId xmlns:a16="http://schemas.microsoft.com/office/drawing/2014/main" id="{1486205F-63FE-5BF1-2561-9C1E3C2DABD8}"/>
              </a:ext>
            </a:extLst>
          </p:cNvPr>
          <p:cNvGrpSpPr/>
          <p:nvPr/>
        </p:nvGrpSpPr>
        <p:grpSpPr>
          <a:xfrm rot="20410179">
            <a:off x="6546405" y="4393578"/>
            <a:ext cx="2857227" cy="2647061"/>
            <a:chOff x="10330029" y="3685530"/>
            <a:chExt cx="11325222" cy="8014054"/>
          </a:xfrm>
        </p:grpSpPr>
        <p:pic>
          <p:nvPicPr>
            <p:cNvPr id="4" name="Picture 8" descr="C:\Users\loren\Desktop\red.png">
              <a:extLst>
                <a:ext uri="{FF2B5EF4-FFF2-40B4-BE49-F238E27FC236}">
                  <a16:creationId xmlns:a16="http://schemas.microsoft.com/office/drawing/2014/main" id="{8375AF84-9FA1-3F03-8CAE-DB6FF622952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C:\Users\loren\Desktop\formas.png">
              <a:extLst>
                <a:ext uri="{FF2B5EF4-FFF2-40B4-BE49-F238E27FC236}">
                  <a16:creationId xmlns:a16="http://schemas.microsoft.com/office/drawing/2014/main" id="{D3BC9516-0B81-934A-8563-DF4EB79216A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8" descr="C:\Users\loren\Desktop\red.png">
              <a:extLst>
                <a:ext uri="{FF2B5EF4-FFF2-40B4-BE49-F238E27FC236}">
                  <a16:creationId xmlns:a16="http://schemas.microsoft.com/office/drawing/2014/main" id="{BCD8A85C-EDC1-3E69-AE31-476E2895BF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C:\Users\loren\Desktop\red.png">
              <a:extLst>
                <a:ext uri="{FF2B5EF4-FFF2-40B4-BE49-F238E27FC236}">
                  <a16:creationId xmlns:a16="http://schemas.microsoft.com/office/drawing/2014/main" id="{A55F5E20-A17A-FE95-A6DE-413B9BF76BD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8" descr="C:\Users\loren\Desktop\red.png">
              <a:extLst>
                <a:ext uri="{FF2B5EF4-FFF2-40B4-BE49-F238E27FC236}">
                  <a16:creationId xmlns:a16="http://schemas.microsoft.com/office/drawing/2014/main" id="{D80AAAEB-69D4-3041-2D13-882D58DBA4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id="{5BD25FE8-5472-04C6-CBD5-836959FE53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1006951-BF1C-B8AB-4A37-67DB82B78142}"/>
              </a:ext>
            </a:extLst>
          </p:cNvPr>
          <p:cNvSpPr txBox="1"/>
          <p:nvPr/>
        </p:nvSpPr>
        <p:spPr>
          <a:xfrm>
            <a:off x="975641" y="3202940"/>
            <a:ext cx="828930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Job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se había hecho muchas preguntas, de porque le habían sobrevenido muchos males, hasta que Dios le respondió (Ver </a:t>
            </a:r>
            <a:r>
              <a:rPr lang="es-E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Job 38:</a:t>
            </a:r>
            <a:r>
              <a:rPr lang="es-E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1, 2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es-PE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 de texto 2">
            <a:extLst>
              <a:ext uri="{FF2B5EF4-FFF2-40B4-BE49-F238E27FC236}">
                <a16:creationId xmlns:a16="http://schemas.microsoft.com/office/drawing/2014/main" id="{328ACB07-636E-1EC6-1827-6F5BDDF97A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Diagrama de flujo: proceso alternativo 12">
            <a:extLst>
              <a:ext uri="{FF2B5EF4-FFF2-40B4-BE49-F238E27FC236}">
                <a16:creationId xmlns:a16="http://schemas.microsoft.com/office/drawing/2014/main" id="{FE389868-0408-E3D9-5255-896C9565929E}"/>
              </a:ext>
            </a:extLst>
          </p:cNvPr>
          <p:cNvSpPr/>
          <p:nvPr/>
        </p:nvSpPr>
        <p:spPr>
          <a:xfrm>
            <a:off x="835685" y="2425753"/>
            <a:ext cx="622538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1.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Diagrama de flujo: proceso alternativo 12">
            <a:extLst>
              <a:ext uri="{FF2B5EF4-FFF2-40B4-BE49-F238E27FC236}">
                <a16:creationId xmlns:a16="http://schemas.microsoft.com/office/drawing/2014/main" id="{96EE63EB-8604-77E4-C759-10DAB13DA7AD}"/>
              </a:ext>
            </a:extLst>
          </p:cNvPr>
          <p:cNvSpPr/>
          <p:nvPr/>
        </p:nvSpPr>
        <p:spPr>
          <a:xfrm>
            <a:off x="1453840" y="2425753"/>
            <a:ext cx="5756585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DETRÁS DEL ESCENARIO VISIBLE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790250CB-207A-ECDD-C9C7-F3F4D207C56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F039A359-D641-59CA-411D-7ABF72FFC6D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6C4D5F53-B2AA-B60D-C8EA-12E61F9BC435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17" name="CuadroTexto 6">
            <a:extLst>
              <a:ext uri="{FF2B5EF4-FFF2-40B4-BE49-F238E27FC236}">
                <a16:creationId xmlns:a16="http://schemas.microsoft.com/office/drawing/2014/main" id="{2D43D821-F025-811E-3185-EDEE331BD507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18" name="CuadroTexto 7">
            <a:extLst>
              <a:ext uri="{FF2B5EF4-FFF2-40B4-BE49-F238E27FC236}">
                <a16:creationId xmlns:a16="http://schemas.microsoft.com/office/drawing/2014/main" id="{11D552B2-CA22-0E5D-297B-FA2CA914335F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sp>
        <p:nvSpPr>
          <p:cNvPr id="19" name="169 CuadroTexto">
            <a:extLst>
              <a:ext uri="{FF2B5EF4-FFF2-40B4-BE49-F238E27FC236}">
                <a16:creationId xmlns:a16="http://schemas.microsoft.com/office/drawing/2014/main" id="{901103E9-BDF3-42AB-FAA3-4E45424BF7ED}"/>
              </a:ext>
            </a:extLst>
          </p:cNvPr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0" name="169 CuadroTexto">
            <a:extLst>
              <a:ext uri="{FF2B5EF4-FFF2-40B4-BE49-F238E27FC236}">
                <a16:creationId xmlns:a16="http://schemas.microsoft.com/office/drawing/2014/main" id="{5F09858B-EE92-F889-CA0F-CC89E4D6E2A0}"/>
              </a:ext>
            </a:extLst>
          </p:cNvPr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11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F4758E2-BC83-3C17-7C25-0882C73C3B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550727"/>
            <a:ext cx="3886200" cy="3156233"/>
          </a:xfrm>
          <a:prstGeom prst="rect">
            <a:avLst/>
          </a:prstGeom>
        </p:spPr>
      </p:pic>
      <p:grpSp>
        <p:nvGrpSpPr>
          <p:cNvPr id="5" name="3 Grupo">
            <a:extLst>
              <a:ext uri="{FF2B5EF4-FFF2-40B4-BE49-F238E27FC236}">
                <a16:creationId xmlns:a16="http://schemas.microsoft.com/office/drawing/2014/main" id="{E9396030-6E14-9817-0C67-5D67335E0EC6}"/>
              </a:ext>
            </a:extLst>
          </p:cNvPr>
          <p:cNvGrpSpPr/>
          <p:nvPr/>
        </p:nvGrpSpPr>
        <p:grpSpPr>
          <a:xfrm rot="20410179">
            <a:off x="6546405" y="4393578"/>
            <a:ext cx="2857227" cy="2647061"/>
            <a:chOff x="10330029" y="3685530"/>
            <a:chExt cx="11325222" cy="8014054"/>
          </a:xfrm>
        </p:grpSpPr>
        <p:pic>
          <p:nvPicPr>
            <p:cNvPr id="6" name="Picture 8" descr="C:\Users\loren\Desktop\red.png">
              <a:extLst>
                <a:ext uri="{FF2B5EF4-FFF2-40B4-BE49-F238E27FC236}">
                  <a16:creationId xmlns:a16="http://schemas.microsoft.com/office/drawing/2014/main" id="{2E4F7786-C450-E305-3917-758AFEA63D8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C:\Users\loren\Desktop\formas.png">
              <a:extLst>
                <a:ext uri="{FF2B5EF4-FFF2-40B4-BE49-F238E27FC236}">
                  <a16:creationId xmlns:a16="http://schemas.microsoft.com/office/drawing/2014/main" id="{70066643-4328-9276-9CFE-A2E427D2F28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8" descr="C:\Users\loren\Desktop\red.png">
              <a:extLst>
                <a:ext uri="{FF2B5EF4-FFF2-40B4-BE49-F238E27FC236}">
                  <a16:creationId xmlns:a16="http://schemas.microsoft.com/office/drawing/2014/main" id="{F7BCD9FD-F8EA-5B30-EDB6-5C25E5ACED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C:\Users\loren\Desktop\red.png">
              <a:extLst>
                <a:ext uri="{FF2B5EF4-FFF2-40B4-BE49-F238E27FC236}">
                  <a16:creationId xmlns:a16="http://schemas.microsoft.com/office/drawing/2014/main" id="{C1C346B1-50E5-BE97-411B-50FF52137C0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8" descr="C:\Users\loren\Desktop\red.png">
              <a:extLst>
                <a:ext uri="{FF2B5EF4-FFF2-40B4-BE49-F238E27FC236}">
                  <a16:creationId xmlns:a16="http://schemas.microsoft.com/office/drawing/2014/main" id="{23E9912A-D5C0-4A1C-39F8-D3ECA77FA3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Imagen 10">
            <a:extLst>
              <a:ext uri="{FF2B5EF4-FFF2-40B4-BE49-F238E27FC236}">
                <a16:creationId xmlns:a16="http://schemas.microsoft.com/office/drawing/2014/main" id="{3335F2A3-A0C6-1C2F-80E2-C36C3CBF3D1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63A32969-DFC3-E189-82D9-C2475FD4C37C}"/>
              </a:ext>
            </a:extLst>
          </p:cNvPr>
          <p:cNvSpPr txBox="1"/>
          <p:nvPr/>
        </p:nvSpPr>
        <p:spPr>
          <a:xfrm>
            <a:off x="975641" y="3202940"/>
            <a:ext cx="828930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200" b="1" dirty="0">
                <a:solidFill>
                  <a:srgbClr val="FF6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 final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Job declaró que hablaba cosas que “</a:t>
            </a:r>
            <a:r>
              <a:rPr lang="es-ES" sz="3200" dirty="0">
                <a:solidFill>
                  <a:srgbClr val="336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 comprendía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(</a:t>
            </a:r>
            <a:r>
              <a:rPr lang="es-E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Job 42:</a:t>
            </a:r>
            <a:r>
              <a:rPr lang="es-E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 </a:t>
            </a:r>
            <a:r>
              <a:rPr lang="es-PE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 lo tanto </a:t>
            </a:r>
            <a:r>
              <a:rPr lang="es-PE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debemos aprender a confiar en </a:t>
            </a:r>
            <a:r>
              <a:rPr lang="es-PE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gobierno de Dios</a:t>
            </a:r>
            <a:r>
              <a:rPr lang="es-ES" sz="3200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s-PE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 de texto 2">
            <a:extLst>
              <a:ext uri="{FF2B5EF4-FFF2-40B4-BE49-F238E27FC236}">
                <a16:creationId xmlns:a16="http://schemas.microsoft.com/office/drawing/2014/main" id="{12F1A6F2-1423-755D-7CCF-E3BFDAC9B3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Diagrama de flujo: proceso alternativo 12">
            <a:extLst>
              <a:ext uri="{FF2B5EF4-FFF2-40B4-BE49-F238E27FC236}">
                <a16:creationId xmlns:a16="http://schemas.microsoft.com/office/drawing/2014/main" id="{7A1068EF-EAD3-4FA0-61E3-17290623A655}"/>
              </a:ext>
            </a:extLst>
          </p:cNvPr>
          <p:cNvSpPr/>
          <p:nvPr/>
        </p:nvSpPr>
        <p:spPr>
          <a:xfrm>
            <a:off x="835685" y="2425753"/>
            <a:ext cx="622538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1.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Diagrama de flujo: proceso alternativo 14">
            <a:extLst>
              <a:ext uri="{FF2B5EF4-FFF2-40B4-BE49-F238E27FC236}">
                <a16:creationId xmlns:a16="http://schemas.microsoft.com/office/drawing/2014/main" id="{178077EB-77CE-BB37-18C6-3ACD2801133E}"/>
              </a:ext>
            </a:extLst>
          </p:cNvPr>
          <p:cNvSpPr/>
          <p:nvPr/>
        </p:nvSpPr>
        <p:spPr>
          <a:xfrm>
            <a:off x="1453840" y="2425753"/>
            <a:ext cx="5756585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DETRÁS DEL ESCENARIO VISIBLE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1F02003C-53AB-CCA6-4E0D-8CAAAA0B9F1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A82E423A-FBC8-704F-C8E8-B8693D48932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B1B50205-A116-4A16-1E1D-2DA38D5B6EE4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19" name="CuadroTexto 6">
            <a:extLst>
              <a:ext uri="{FF2B5EF4-FFF2-40B4-BE49-F238E27FC236}">
                <a16:creationId xmlns:a16="http://schemas.microsoft.com/office/drawing/2014/main" id="{C91F9882-1E33-0AC4-D3FE-4FE6BB975D57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20" name="CuadroTexto 7">
            <a:extLst>
              <a:ext uri="{FF2B5EF4-FFF2-40B4-BE49-F238E27FC236}">
                <a16:creationId xmlns:a16="http://schemas.microsoft.com/office/drawing/2014/main" id="{F5AF33D6-3CC3-0F49-9635-9A7908B616EC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sp>
        <p:nvSpPr>
          <p:cNvPr id="21" name="169 CuadroTexto">
            <a:extLst>
              <a:ext uri="{FF2B5EF4-FFF2-40B4-BE49-F238E27FC236}">
                <a16:creationId xmlns:a16="http://schemas.microsoft.com/office/drawing/2014/main" id="{288FFF42-34DC-1348-7AE8-40DF527950F9}"/>
              </a:ext>
            </a:extLst>
          </p:cNvPr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2" name="169 CuadroTexto">
            <a:extLst>
              <a:ext uri="{FF2B5EF4-FFF2-40B4-BE49-F238E27FC236}">
                <a16:creationId xmlns:a16="http://schemas.microsoft.com/office/drawing/2014/main" id="{4B9F270C-24BE-B570-6D2D-DFB2A792E834}"/>
              </a:ext>
            </a:extLst>
          </p:cNvPr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609043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Rojo naranja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6049</TotalTime>
  <Words>1160</Words>
  <Application>Microsoft Office PowerPoint</Application>
  <PresentationFormat>Panorámica</PresentationFormat>
  <Paragraphs>138</Paragraphs>
  <Slides>19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Calisto MT</vt:lpstr>
      <vt:lpstr>Cambria</vt:lpstr>
      <vt:lpstr>Century Gothic</vt:lpstr>
      <vt:lpstr>Symbol</vt:lpstr>
      <vt:lpstr>Wingdings</vt:lpstr>
      <vt:lpstr>Wingdings 3</vt:lpstr>
      <vt:lpstr>Espiral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DELL</dc:creator>
  <cp:lastModifiedBy>Enoc</cp:lastModifiedBy>
  <cp:revision>1034</cp:revision>
  <dcterms:created xsi:type="dcterms:W3CDTF">2021-04-22T22:59:41Z</dcterms:created>
  <dcterms:modified xsi:type="dcterms:W3CDTF">2025-02-14T16:36:58Z</dcterms:modified>
</cp:coreProperties>
</file>