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404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1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72CFC"/>
    <a:srgbClr val="008080"/>
    <a:srgbClr val="F2750E"/>
    <a:srgbClr val="333300"/>
    <a:srgbClr val="0000CC"/>
    <a:srgbClr val="FF3399"/>
    <a:srgbClr val="9D072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0" d="100"/>
          <a:sy n="80" d="100"/>
        </p:scale>
        <p:origin x="4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20/02/2025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8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LIBRE ALBEDRÍO, AMOR Y PROVIDENCIA DIVINA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3626C252-A04F-CC18-BE27-BE85B5A7CB7E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92C5C9D7-0535-44B6-C9A8-C6571FEBE0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249154C3-E2C3-1201-F185-5C1D77807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C1FAE393-2682-0775-27B9-826A97725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BD19F8C-FDD0-A409-ED25-F3986547F2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853DB34-05F2-4ED8-3DE8-26152B884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94CCC4BD-2910-922D-883A-4CD2A53543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C38DE23-0F3A-215E-05DB-8ABA2CED66D3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CC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fuerza a nadie, sentir amor porque el verdadero amor es voluntario.</a:t>
            </a:r>
            <a:endParaRPr lang="es-ES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sz="3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voluntad de Dios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que todos sean salvos, por eso, hemos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sido predestinados… según el designio de su voluntad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 1: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3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8: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29, 30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4DB840CF-0FBF-C335-B330-629CE399B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1EBEE17C-AEB7-F0AB-6EBB-8CA0A8DC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7074732E-A713-5FD8-F936-D13EEC9A311C}"/>
              </a:ext>
            </a:extLst>
          </p:cNvPr>
          <p:cNvSpPr/>
          <p:nvPr/>
        </p:nvSpPr>
        <p:spPr>
          <a:xfrm>
            <a:off x="1453833" y="2420782"/>
            <a:ext cx="630218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ANHELO Y LA VOLUNTAD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55A05DDA-7399-499C-7871-2DA9E0AEC7A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0EE4D5C-EFEA-A55A-EC4D-353B1D0878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532E693C-4B95-7776-25D5-A3B447219FE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D0D621B6-A783-5EBC-035C-ADB9DFA47BE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732D681-E70D-2F62-F090-43080B90312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83B6ED4-C7B3-269D-F7E6-CD2ED2B43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7812B8EA-AD9E-7550-6DF7-9F85A8D9126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E0D51BE2-7319-BEB0-4AE3-F99492EB225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6B7B2EB6-B30F-6DBC-76C5-9870BC04D211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35690087-C190-C9EB-5A26-36E5F1E71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B4AE77E4-6D71-E9BC-422E-D639EF0ECA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DE15FD3B-8ACF-24FE-4AC9-3466D6EE5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05FD6FF-3F5E-A83C-40DB-1E1E9F1239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2A3EEBC-C359-57E5-2F0A-D6DF1DD22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EB6877E1-3AC0-B741-A5DF-FA7A12252A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EAB12C-3802-23CA-B117-E2CEB25E3086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“predestinación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tiene que ver con el anhelo de ver salvo a sus hijos, sin anular la libertad de sus decisiones, por que cada quien elige su destino final.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B72894D4-60DE-5EDD-A08D-F9EB001A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2DD39887-7B52-5FCA-85DC-634D6B116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E453EBD-69F0-A8B7-D90E-15A040A33B65}"/>
              </a:ext>
            </a:extLst>
          </p:cNvPr>
          <p:cNvSpPr/>
          <p:nvPr/>
        </p:nvSpPr>
        <p:spPr>
          <a:xfrm>
            <a:off x="1453833" y="2420782"/>
            <a:ext cx="630218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ANHELO Y LA VOLUNTAD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D0FFDCEB-EA52-F228-CC11-B1D085DF8629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9DD5D9D-D4A2-EB14-0ACC-0B83032046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CABBC9D-F1CE-123D-B966-0C5EF1EB655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17AAD16A-1CDB-180B-9FDA-AAD422DFAF7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E10F82F-2584-A216-3DE4-3E42CB4D6F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E6A7816-A47D-CCDC-9FE3-518802C4D7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13B936A7-9DC0-B7A8-8EC9-E75943304954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C04F53BE-D4E2-9719-4AD1-4C024FEEBB3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FDCF9A22-8EE5-C04B-326E-21BD8C0DB18A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924A3259-F44F-0D7A-C238-83CBC208D7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179962CA-00EF-9D18-2441-18DE8FC8A0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65A54C71-0340-CC41-4C4C-83D6EC53A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50A35EE6-14EC-1B1E-DC11-F07CC9CA0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287B31C4-5AC5-0675-8329-0C3B8489A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31E2C8B8-6F19-4351-C4AF-C3DE99571F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2DED246-B250-C054-7848-617C3EDCFE35}"/>
              </a:ext>
            </a:extLst>
          </p:cNvPr>
          <p:cNvSpPr txBox="1"/>
          <p:nvPr/>
        </p:nvSpPr>
        <p:spPr>
          <a:xfrm>
            <a:off x="982215" y="3088347"/>
            <a:ext cx="8276161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</a:t>
            </a:r>
            <a:r>
              <a:rPr lang="es-ES" sz="32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iene una “</a:t>
            </a:r>
            <a:r>
              <a:rPr lang="es-ES" sz="3200" b="1" dirty="0">
                <a:solidFill>
                  <a:srgbClr val="00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voluntad ideal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que es lo que él prefiere que ocurra.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una “</a:t>
            </a:r>
            <a:r>
              <a:rPr lang="es-ES" sz="3200" b="1" dirty="0">
                <a:solidFill>
                  <a:srgbClr val="00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voluntad correctiva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el cual actúa buscando restaurarnos cuando nos apartamos de él.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1932C52E-E299-6589-FD12-C89D7C8522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F796D1E2-5C79-B2C7-E419-8BC856C5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4A2D08DF-C56B-BE87-37DD-A6267A2D02AA}"/>
              </a:ext>
            </a:extLst>
          </p:cNvPr>
          <p:cNvSpPr/>
          <p:nvPr/>
        </p:nvSpPr>
        <p:spPr>
          <a:xfrm>
            <a:off x="1453833" y="2420782"/>
            <a:ext cx="630218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ANHELO Y LA VOLUNTAD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5A100DFD-8893-8095-101B-ED62840A8E6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73A1394-BA4C-BC18-FB7D-F739A3B10A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F85D7E02-0B36-664C-08E2-308CBC6308E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061624CF-FFCC-CD01-211A-3D86E5117D8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BF80390-CFA6-18BC-6D7F-31099370E5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6EA0184-993E-5C20-CCE5-ADBB1E9EA4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250FBE74-431D-8AB0-4664-215FCB1A808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FDAE42D5-4C82-A1ED-8FAB-7B902D030AA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900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Adán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hubiera actuado según la “</a:t>
            </a:r>
            <a:r>
              <a:rPr lang="es-ES" sz="3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voluntad ideal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de Dios, nunca habría existido el mal, y no tendríamos que pasar por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aflicción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33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400"/>
              </a:spcBef>
            </a:pPr>
            <a:endParaRPr lang="es-ES" sz="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 es la voluntad ideal de Dios, hoy para nosotros</a:t>
            </a: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54517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HA VENCIDO AL MUNDO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99FAF0-758C-CF61-0DA4-2CB3B7465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7433AF-E3FC-B55D-5389-C54E7B7D3F97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experimentamos dificultades y tribulaciones, Jesús nos aseguró que hay esperanza, porque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 ha vencido al mundo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16: 33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FB2DBCE-B997-9E59-74D1-E37ABC196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DB8C7787-25DE-EE22-AC66-6E0461D50371}"/>
              </a:ext>
            </a:extLst>
          </p:cNvPr>
          <p:cNvSpPr/>
          <p:nvPr/>
        </p:nvSpPr>
        <p:spPr>
          <a:xfrm>
            <a:off x="1453832" y="2420782"/>
            <a:ext cx="54517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HA VENCIDO AL MUNDO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58801670-F6C5-17E5-860C-FC1E1B9B4C1B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3 Grupo">
            <a:extLst>
              <a:ext uri="{FF2B5EF4-FFF2-40B4-BE49-F238E27FC236}">
                <a16:creationId xmlns:a16="http://schemas.microsoft.com/office/drawing/2014/main" id="{30E2489B-6E0B-326F-9D90-D8597E2F02D1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0F1D2C3E-6D8C-5AC0-C946-6865B0B75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A4CE46BD-FEA0-B6FF-C2DC-7C175825D8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AC9E7B7C-E44C-1BD0-7BAB-EB701468B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04267A26-E391-595C-EB8E-0E80764EAE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1EC0936E-8731-23B2-D7D8-4C2EB69A4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627A6F52-3017-0F64-509F-9E3F41AC25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50895E7-CC03-C0DE-3FC1-317B846D1E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FBC87715-BF8F-3EBF-068C-42783CB9011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6BC49461-D6D4-44CA-27AA-169567B0BDC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00736E0-5234-65F8-A9EF-21DD2AD5E6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4331147-6275-B9E1-B48F-55C9B61B40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EBBEFF94-4958-01B5-C9DC-B43BB2F7431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0DCBB17-F026-E477-6FFC-DCC7FC9C9D8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A6170596-9136-6F2D-37BC-7C0620E4060A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F173F298-55AD-B155-04CA-1534B001D4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364EEEBA-FC29-5681-0EB2-78171D264F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0D68AAA1-DF0E-9F1F-962E-A848E4B5A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92454F60-1FFF-9431-42F3-559AD2650A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0F890CA1-8523-446E-85B9-8953B05E8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0B66DA-87EF-0E0C-9EC0-A9B9E949C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5858D9-5E3F-DB16-9A08-4F3097F17FC7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Jesús</a:t>
            </a:r>
            <a:r>
              <a:rPr lang="es-ES" sz="3200" dirty="0">
                <a:solidFill>
                  <a:srgbClr val="CC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podemos hallar paz, aún cuando vivamos en un escenario donde somos el centro del gran conflicto entre Cristo y Satanás.</a:t>
            </a:r>
            <a:endParaRPr lang="es-E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36212DD4-C4A1-ADA0-B1C9-ED7B117EC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A61637AB-D32C-17DF-8EAE-95C51DF8B84F}"/>
              </a:ext>
            </a:extLst>
          </p:cNvPr>
          <p:cNvSpPr/>
          <p:nvPr/>
        </p:nvSpPr>
        <p:spPr>
          <a:xfrm>
            <a:off x="1453832" y="2420782"/>
            <a:ext cx="54517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HA VENCIDO AL MUNDO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1664DBE5-E00B-F423-70E6-52DBAE7DB71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B4DF12-031D-B00D-753D-8189870E60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9948512-E12F-80A6-C951-36A9015DB3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C8D0C4FF-5822-2EC8-EA5E-E47B93BAEFE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0AE5AA22-4876-09B9-B223-180C0FE832F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8681C20-D5ED-C6D3-CC53-A8BDE713B1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BB2A1F4-7779-A1C5-600A-9DD860ABB3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0FC98186-AC79-BF31-F7A6-F1A998FFA50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28F622E9-5060-0EDE-F9B7-84692FA5A00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54624685-66F9-2C7F-4E75-789A58C50AFE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D1CF98F5-CE3E-B3B5-E6B6-E54308317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BCFDC388-E2D4-5DD0-747C-E591F304F7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5E4E214C-A1C7-ACC4-8FBE-D971FDB28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809D5C36-0862-0381-2FFE-5203DEA6A1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3C16632E-5D79-4919-3B87-06066BCED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9922211-3B51-3522-9342-4B5324A04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C0CC59-9713-B53A-ED32-31B09E281034}"/>
              </a:ext>
            </a:extLst>
          </p:cNvPr>
          <p:cNvSpPr txBox="1"/>
          <p:nvPr/>
        </p:nvSpPr>
        <p:spPr>
          <a:xfrm>
            <a:off x="1015139" y="3182818"/>
            <a:ext cx="8508699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9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tribulaciones </a:t>
            </a:r>
            <a:r>
              <a:rPr lang="es-E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pueden traer algo de bueno en nosotros cuando confiamos en la providencia de Dios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Sabemos, además, que los que aman a Dios, todas las cosas los ayudan a bien</a:t>
            </a:r>
            <a:r>
              <a:rPr lang="es-E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8: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</a:t>
            </a:r>
            <a:r>
              <a:rPr lang="es-E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47675">
              <a:spcBef>
                <a:spcPts val="400"/>
              </a:spcBef>
            </a:pPr>
            <a:endParaRPr lang="es-ES" sz="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400"/>
              </a:spcBef>
            </a:pP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actúas ante las pruebas</a:t>
            </a: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9AF2CB37-72DD-612D-2661-52964CBC4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2FFE2DAC-C706-CDEF-BE6C-97B1F91CBE44}"/>
              </a:ext>
            </a:extLst>
          </p:cNvPr>
          <p:cNvSpPr/>
          <p:nvPr/>
        </p:nvSpPr>
        <p:spPr>
          <a:xfrm>
            <a:off x="1453832" y="2420782"/>
            <a:ext cx="54517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HA VENCIDO AL MUNDO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460200BC-42F3-1D1C-76A9-F8B26B6D06A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F64C4B9-4C0C-849E-D2D3-E533DC5F48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186B0B9-EC29-013C-D16C-BF0C2CD994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20D90BEF-8D15-A25E-D21E-51ABFB770EA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0FCF49D3-8523-0163-696C-14811D1B22D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F798A09-02DF-A800-FD43-E7DA489B7ED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A840C16-A331-32C3-7921-9873249ED7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EFD61C3E-5416-8A62-1931-C0B0394F131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788BDBBF-2E25-98A0-93B6-AA4C5ABD586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es importante comprender que, aunque Dios es Todopoderoso no puede forzarnos a amarlo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 es el rol del libre albedrío en el plan de salvación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esperanza nos ofrece Jesús, cuando pasamos por las tribulaciones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74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los planes que Dios tiene para ti.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3200" dirty="0">
                <a:solidFill>
                  <a:srgbClr val="0033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Estas cosas os he hablado para que en mí tengáis paz, pero confiad, yo he vencido al mundo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Jn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16: 33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09073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Un padre amoroso tenía un hijo a quien podía controlar en todo, pero en lugar de hacerlo, decidió darle libertad para elegir. Un día, el hijo se alejó y sufrió, pero cuando volvió, comprendió que el amor verdadero no impone, sino que guía con paciencia. Así es el amor de Dios: nos da libre albedrío, nos cuida con su providencia y nos espera con amor.</a:t>
            </a:r>
            <a:endParaRPr lang="es-ES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que, aunque Dios es soberano, nunca atenta contra nuestra libertad. Su anhelo es nuestra salvación y que tengamos paz aun en medio de las tribulaciones.</a:t>
            </a:r>
            <a:endParaRPr lang="es-PE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631582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DIOS, SOBERANO Y TODOPODEROSO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63252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ANHELO Y LA VOLUNTAD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631582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HA VENCIDO AL MUNDO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0">
              <a:spcBef>
                <a:spcPts val="400"/>
              </a:spcBef>
              <a:buNone/>
            </a:pP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significa para ti que Dios es “soberano” y “todopoderoso”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0">
              <a:spcBef>
                <a:spcPts val="400"/>
              </a:spcBef>
              <a:buNone/>
            </a:pPr>
            <a:endParaRPr lang="es-ES" sz="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como “soberano”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 sobre todo y tiene el control de todo, pero, 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controla nuestras decisiones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DIOS, SOBERANO Y TODOPODEROSO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EEDAEE-5D84-6168-91BB-FB32A3B8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E2350114-1117-49D7-4670-A995C1F429B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5311576E-70BC-A17F-B473-F35493DD2B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033134C5-B8A3-4543-BC84-BDD12E347B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9A0CB5AA-087C-86CC-7395-7AB155A54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117425B-1714-B170-E343-8A2D35FFC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F1B2AA8C-9086-60C9-25F4-C0EF1BB5D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19BD1FEF-824A-CF2B-8EDB-A3B41F7B6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971313E-BBC5-432E-ED0A-EF31E34FD99A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Salmo 81: 11 - 14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muestra que Israel a menudo hacia lo contrario a la voluntad de Dios.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mi pueblo no oyó mi voz…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(ver </a:t>
            </a:r>
            <a:r>
              <a:rPr lang="es-E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 30: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15, 18 y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94BDD7A2-C26A-82A6-C234-6DFF24A28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5D81B51-6562-2097-A859-71CE976DD2F0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78932194-7CC9-6BC5-7595-788D09C6D79C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DIOS, SOBERANO Y TODOPODEROSO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764382B-8DD5-4CB5-A270-10108B7F21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3B27FA-BBF0-44B5-20FF-1E8F0C64B0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45A9086-C8A7-6552-2346-751883B408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365C0B9B-BC7D-8911-D684-39C3C958587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7773D1F3-94A9-ACF0-29BA-34E1A7EB36A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9F7EBAB1-88CE-9EE4-2787-EFB6C9BE108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97E35F4B-5F23-09B5-2E7E-F71F4FABC7A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3E03A7-A874-4704-D241-CABFF3D05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A4F1EC76-007F-9A92-63DD-16273279E5E7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6768D6D8-882E-BDD2-FEA8-914A9730D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B729D899-FC56-CC7D-D904-933060668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46EA6C54-043B-49E1-0A1C-E677C006F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4F37869-E0E3-9748-DFCE-3E9BB5428C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4DDE881E-3835-C1A8-9838-D76DA4CD6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D9208A4-358F-95FC-B9A5-725C343930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3714C0F-9785-04B0-F190-EDF1FC24CB64}"/>
              </a:ext>
            </a:extLst>
          </p:cNvPr>
          <p:cNvSpPr txBox="1"/>
          <p:nvPr/>
        </p:nvSpPr>
        <p:spPr>
          <a:xfrm>
            <a:off x="975641" y="3202940"/>
            <a:ext cx="828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“todopoderoso”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 creador del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cielo y la tierra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nada es imposible para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3C550F01-E76E-D976-0BDF-F901F4DD3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A5F133A4-36E1-488A-257B-579693A550C1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AD39D472-32DA-75F3-41EC-B663DEB9A828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DIOS, SOBERANO Y TODOPODEROSO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CA387BC-1AB6-10AB-C076-3735CBD590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A93E2-635D-D3AA-AEFD-19F44F645A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057391D-3022-1DE7-3FCE-83FD7F119EB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60798355-AE2D-41EA-AEA5-2E462C9891F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DB20A983-EAC6-F865-27B4-6415E35E570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1DEFB1F7-3B47-7BD9-DA8E-C005B60004D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A940A22E-38EB-A9C5-98CE-429387F098C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D779D2-072A-67ED-192E-E569EC763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9316F952-41AD-46FB-1B8D-E976A5B98430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4F7D4325-5152-F67C-64D2-E4B97ECCFA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B3B89F35-D9F1-A479-6A61-48936E033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B38DA803-C248-3517-C6EB-3CAAF160E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31BECC8-151D-85F8-E2EB-C08786ABEC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282FED7E-0F83-E11C-B6EA-3C54E70BA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13BF0A2-56FC-B8D9-1A1F-693E9C77DF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BE07044-5264-460D-8D36-2E141E6A448E}"/>
              </a:ext>
            </a:extLst>
          </p:cNvPr>
          <p:cNvSpPr txBox="1"/>
          <p:nvPr/>
        </p:nvSpPr>
        <p:spPr>
          <a:xfrm>
            <a:off x="975641" y="3202940"/>
            <a:ext cx="8289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Dios es “todopoderoso” hay cosas que él no puede hacer. 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Timoteo 2: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 que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puede negarse a sí mismo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Tampoco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puede obligarnos a amarlo</a:t>
            </a:r>
          </a:p>
          <a:p>
            <a:pPr lvl="0">
              <a:spcBef>
                <a:spcPts val="400"/>
              </a:spcBef>
            </a:pPr>
            <a:endParaRPr lang="es-ES" sz="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lvl="0">
              <a:spcBef>
                <a:spcPts val="400"/>
              </a:spcBef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Crees que Dios tenia el poder para librar a Jesús del sufrimiento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no lo hizo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E4EEB3C3-E7D3-A93D-3AA5-2E807FA8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94271E4A-4206-56B9-C5FB-A68491A5894C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0D069940-48FE-BA6B-B8C7-756BF97A831B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DIOS, SOBERANO Y TODOPODEROSO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103FDFE-E99B-F0D7-3365-AB96696CD1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1FBFCA-1F07-C517-8708-9111BAA156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DA85EA-1F9E-9144-7FDD-136E1FF4E5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FA051B25-16EF-FDC5-FCF7-E7EA94A5568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6A59D6A5-2D98-A2B0-CE8D-377F62C78C0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6EFEF019-00FD-C13A-B85D-9A40BAD9E82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FC606C0-030F-5DB8-DB38-DF6F1C4A910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anhelo de Dios</a:t>
            </a:r>
            <a:r>
              <a:rPr lang="es-ES" sz="32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que el hombre lo ame, como </a:t>
            </a:r>
            <a:r>
              <a:rPr lang="es-E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expresó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Amaras al Señor Tu Dios con todo tu corazón…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22: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630218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ANHELO Y LA VOLUNTAD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6046</TotalTime>
  <Words>1116</Words>
  <Application>Microsoft Office PowerPoint</Application>
  <PresentationFormat>Panorámica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1035</cp:revision>
  <dcterms:created xsi:type="dcterms:W3CDTF">2021-04-22T22:59:41Z</dcterms:created>
  <dcterms:modified xsi:type="dcterms:W3CDTF">2025-02-21T04:33:47Z</dcterms:modified>
</cp:coreProperties>
</file>