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2" r:id="rId13"/>
    <p:sldId id="372" r:id="rId14"/>
    <p:sldId id="403" r:id="rId15"/>
    <p:sldId id="404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2"/>
            <p14:sldId id="37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CFC"/>
    <a:srgbClr val="008080"/>
    <a:srgbClr val="F2750E"/>
    <a:srgbClr val="333300"/>
    <a:srgbClr val="0000CC"/>
    <a:srgbClr val="FF3399"/>
    <a:srgbClr val="9D072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27/02/2025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9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915753" y="3360512"/>
            <a:ext cx="74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CONFLICTO CÓSMICO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EC8DFD2-8683-DA0E-B377-ED29FC870DC2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9B74F20-F0F5-7638-C205-EE4EE83EF2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AEDB2D6E-5B7C-CB5C-F2F5-161C1EA8D9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0F63F347-6128-1A01-DF96-E40563255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40879E9-33F3-2F17-E286-62C97CD873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806E175-775A-8892-657D-15471DE7F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015DF1A-6EB5-00C2-2E06-0E8449393E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F16F7C-01C3-6E96-2FC4-8F4F124C0634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atributos</a:t>
            </a:r>
            <a:r>
              <a:rPr lang="es-ES" sz="3000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llenaron de orgullo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enalteció su corazón a causa de su hermosura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17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y decidió exaltarse y hacerse semejante a Dios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 14: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13, 14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lecciones podemos obtener sobre el peligro del orgullo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DC5A6CEE-3D4D-053B-2795-19847E8F6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14C5C91-3CEE-4AF6-D10F-6BDF8B88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1C779D12-4855-83EA-9B8F-9867DC2B312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01E7E2-9F7B-CA82-FCAD-D8DEF92AF4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94B8E3C0-1371-4AD7-0527-44A2B3449F3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1800EF1-E0BD-4116-7CA6-17DA6E2AF67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413538-958F-DB38-7D23-ADAE16C9E6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44ECD6-6D65-3A27-4D88-19FE422DB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4BF6DDA7-33C2-8D12-5840-75893933F9A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D04C128D-6924-9883-EBBD-868E006AC6F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FD8523E3-6358-32A4-DA4A-4EFA719A778E}"/>
              </a:ext>
            </a:extLst>
          </p:cNvPr>
          <p:cNvSpPr/>
          <p:nvPr/>
        </p:nvSpPr>
        <p:spPr>
          <a:xfrm>
            <a:off x="1453833" y="2420782"/>
            <a:ext cx="378491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MAL EN EL CIELO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A050742B-C166-C0A9-5B1F-3377324D247F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1F6A28B9-1525-F031-D78A-A7C4F767FF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A44047E6-267E-B40B-84E0-EABA1FBEF8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EBCD2398-EA73-BC9B-D90E-BA8FB0520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F54147C-7039-C8C7-C01B-871B385032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91031A04-3CF6-AD97-611F-C352331C0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601C0C5-F4A0-6A42-3630-7C5F651EA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9F85060-7A9C-A44D-FD5B-425FFB470FB0}"/>
              </a:ext>
            </a:extLst>
          </p:cNvPr>
          <p:cNvSpPr txBox="1"/>
          <p:nvPr/>
        </p:nvSpPr>
        <p:spPr>
          <a:xfrm>
            <a:off x="982215" y="3088347"/>
            <a:ext cx="827616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verdadero anhelo de Satanás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 reveló en la tercera tentación a Jesús en el desierto. </a:t>
            </a:r>
            <a:r>
              <a:rPr lang="es-ES" sz="3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mostrarle la gloria del mundo le dijo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 esto te daré si postrado me adoras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4: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8, 9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qué manera respondió 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en cada tentación para vencer a Satanás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637BB774-F010-6467-4F94-00B66F4A6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FE23A7B-D593-EAD8-9FD9-3853EEB2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2C5DD4B-EC2F-2B79-E587-AF4D3BA7FB3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2185CE-4FCB-80D7-2FD1-C64057B32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54E89A3E-5849-66D8-8CB0-243915641D5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9A61D983-7BD5-404B-BCC0-593CD66146A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341D462-BA59-BADD-10EA-F3057DED4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5E27E5B-5020-E7DC-8C04-8EB89A2EA1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01B97E1D-F0B4-B096-4EB4-829CFF34CAD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68D9287B-1249-B0DF-444B-A2703D19BB5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A2CB86B-F338-BCB8-356C-85E35B78BA37}"/>
              </a:ext>
            </a:extLst>
          </p:cNvPr>
          <p:cNvSpPr/>
          <p:nvPr/>
        </p:nvSpPr>
        <p:spPr>
          <a:xfrm>
            <a:off x="1453833" y="2420782"/>
            <a:ext cx="378491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MAL EN EL CIELO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03EE5DC6-8911-0CAD-2D9B-56A9267AEC5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40D83759-8049-CE61-6C34-CF0CC290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D4B19672-252B-985A-2BF7-2ED1FFA528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AAA31DA3-FDD0-6CAC-2E48-93DC509D4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5ED4E893-2CBB-4482-9749-B521AFD5D4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3F4BE061-DA64-86DA-267E-F0DF2B3A9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6E355C-5E84-2237-75AF-1ADD7D010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7D396B-BF8E-F87D-1352-9FC47957E479}"/>
              </a:ext>
            </a:extLst>
          </p:cNvPr>
          <p:cNvSpPr txBox="1"/>
          <p:nvPr/>
        </p:nvSpPr>
        <p:spPr>
          <a:xfrm>
            <a:off x="1015139" y="3182818"/>
            <a:ext cx="8508699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Dios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soberano y todopoderoso, 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es posible que alguien se atreva a enfrentarlo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conflicto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fuera una cuestión de poder, habría terminado antes de empezar.</a:t>
            </a: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B667EF5-21A1-6CC6-50B6-57CA1BDA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9132A8DA-CCBB-4042-DFDE-38E0F5A55928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NATURALEZA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97CD10C-26B6-049A-C1B8-18B07AB0A49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03B9C5E-0208-7156-0539-336434288C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0043B7-E7D7-3E94-EA7C-82932F6458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AB3CA0C-8428-EDCD-ED1A-CA9F3E9F4EE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F731345-E216-52CB-10E0-2A64A180741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00F63C9-78FE-FCED-185A-8F24DC4A930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A18DDD7-F37C-7D1A-D52C-7DF3041EC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E9FD37A3-624A-C020-2E82-E155BB47CE4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0C0409EA-083F-D796-A7C5-99693802CE9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66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declaró que Satanás es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mentiroso y padre de mentira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ende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vino para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 testimonio de la verdad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NATURALEZA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A6CEACB7-595E-0071-4675-812D11D53B3F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2CA6AF21-2153-24DC-C5C8-14B5EB1EB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63985321-2445-604C-F4D9-7FC3AB0B23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913109ED-1045-3A4E-8280-2BB47F0CB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39BB624B-80AD-8644-7BEB-487EB1BCA6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E8BF0A9C-860A-69A4-B103-33FBC5126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B79E838-FE95-D69D-B63F-8028D70F8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C3259D-7919-7000-98E3-FFAF71592314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Apocalipsis 12: 9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 a Satanás también como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diablo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significa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s-ES" sz="3200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calumniador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Lo cual añade mas detalles sobre la naturaleza del conflicto.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5E6FB01A-BC87-3C5D-2689-D2B74AAB5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CBCAEC0F-A5FA-ACB0-6977-74B2247AAE28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NATURALEZA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563FB809-3DD3-7DC6-8309-00433F1E144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9B0D92-24A7-A297-7830-A938A48E3D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4601C17-D6B1-81B0-A5DD-28A58F65C8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9307716F-FA1F-0E60-01EF-478B947B504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E09665AB-7D97-0616-60F2-786AECF46B0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089F338-1388-0F63-30C7-764439F9BF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631F884-AC67-C68A-504D-2D95B60859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B0DBDFE5-0120-8F06-C745-C6F9799925E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4CDD8EA-DC68-8F37-8B87-51B009FA1DF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9E3C0D99-C335-5D7D-D245-4774E4D88050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5FDBCE0F-9BBA-44B3-8734-989B5C066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41FD43F3-3EDF-8932-719C-EBD3A01445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E9E88439-929D-BBC7-5EDD-9CCF87754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8FAC73E6-334E-4C2F-2293-AF8D3D0CF3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D815D373-81EF-3BE8-B187-D12E58225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161C2BB-C9BF-3BDA-F14C-9012CEB8A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203C9F-7E16-7409-973D-BABB7B92359D}"/>
              </a:ext>
            </a:extLst>
          </p:cNvPr>
          <p:cNvSpPr txBox="1"/>
          <p:nvPr/>
        </p:nvSpPr>
        <p:spPr>
          <a:xfrm>
            <a:off x="1015139" y="3182818"/>
            <a:ext cx="8508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conflicto</a:t>
            </a:r>
            <a:r>
              <a:rPr lang="es-E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una disputa en torno al carácter de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Satanás ha acusado a Dios de que él no es totalmente bueno y amoroso. y que su ley es opresiva y perjudicial.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5096F94-F3FC-CDB6-9256-5E6DDAF1F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E6B7546D-8970-2D22-B8E2-BEC8C539D064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NATURALEZA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51BABA38-5F27-E160-06F3-E021586DF40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546F069-DD4D-DF45-FE78-1EE3F699AF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44BBC2-7469-6FFE-6854-E710E6DE46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5E6D8A80-7843-8A02-7938-7C2B1DB2BC9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6DC8F2F-B750-0230-7DFD-AD3E194C2B3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83B8A48-8B62-AABA-2363-736D944A90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C888013-73A2-0387-1F17-30666B8C4E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4CDE26F5-BCF3-EE05-C195-CD6AE9BC631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660F9FEB-6F5B-9600-FBD7-846DBF61B1F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 la parábola del trigo y la cizaña, cuando terminará el mal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Dios no borro a Satanás del cielo cuando  surgió el pecado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es importante comprender la verdadera naturaleza del conflicto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CONFÍA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cuidado y las promesas de Dios.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“Pondré, enemistad entre ti y la mujer, y entre su simiente y la simiente suya; esta te herirá en la cabeza y tú la herirás en el talón” 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Gn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3:15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619250" y="2675727"/>
            <a:ext cx="867884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Imagina un reino próspero y pacífico gobernado por un rey sabio y bondadoso. Pero un día, uno de sus más altos oficiales siembra dudas sobre la justicia del rey y convence a muchos a rebelarse. Esta traición no solo provoca caos en el reino, sino que pone a prueba la fidelidad de todos. De manera similar, la Biblia nos revela que en el cielo se originó un conflicto cuando Lucifer desafió el carácter y el gobierno de Dios, dando inicio a la gran controversia entre el bien y el mal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1447800">
              <a:spcBef>
                <a:spcPts val="600"/>
              </a:spcBef>
            </a:pPr>
            <a:r>
              <a:rPr lang="es-E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analizaremos sobre el autor del mal, donde inicio y el verdadero carácter del conflicto entre Dios y Satanás.</a:t>
            </a:r>
            <a:endParaRPr lang="es-PE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12507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CAUSANTE DEL MAL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8679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MAL EN EL CIELO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581099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NATURALEZA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parábola del trigo y la cizaña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13: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24 - 27, 36 - 43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revela una realidad espiritual sobre el origen del mal en nuestro mundo.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quién representa el enemigo que siembra la cizaña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25, 39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CAUSANTE DEL MAL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05AC60FC-7249-FE75-C9AB-6F0CE80F049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89C7E9B4-29D2-75FA-3393-31C67CE7A3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F50101D1-697D-A806-9C6D-FE7762958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2EFB3556-383D-1BFC-4E3D-7AC2CB1AB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456F213-6F49-68A7-AF19-D492D6A54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999E1665-C829-9539-0609-8E27A69BA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63ACF2D-F6D7-0D0E-6F55-768C14150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D7B3F8-E56B-F921-643E-3832121F5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5C81D2-F290-D9CA-2E00-FC45F1BC0AC7}"/>
              </a:ext>
            </a:extLst>
          </p:cNvPr>
          <p:cNvSpPr txBox="1"/>
          <p:nvPr/>
        </p:nvSpPr>
        <p:spPr>
          <a:xfrm>
            <a:off x="975641" y="3202940"/>
            <a:ext cx="828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Genesis 1: 31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afirma que cuando Dios creo al mundo, el mundo era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bueno en gran manera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D6824F3-AEB0-EA84-F831-5FF42397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2C86A4F3-71AB-5DA0-944D-F125597E4E2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1BFEE6C-E460-5E71-0B0C-D1D4AB5C255B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CAUSANTE DEL MAL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7639372-8F52-A0DC-75E1-83B13E7D21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3B77F62-46D0-3BA4-5D64-48D100C7F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F1E1EEC-E25A-CCC3-F829-C0CB541D6E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E5F83D13-769F-3331-DEAD-48E412EC88E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21535A23-2442-CCEC-BB1A-87C6B04B96F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D5B9CA91-0E93-8F0F-16BA-07B88B19B2F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A6F115CA-3745-5B08-D17C-2AEE863BAEA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BE3C7518-F176-7F09-69AB-C027078F720B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3FCAA8C9-F1AF-C93F-033C-2F66B1C66B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D8AEC2C9-4575-D81F-46B3-335442B6E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24C4BAE-44D4-E0EF-1FDC-1884EEE8E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111F081-75AC-2044-35B9-5B1EF2597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C12C1A8-1C37-39B0-3F41-4510BDFF3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D566EDF-977C-23EB-D46A-A2E49B90A5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7B0E13-A0C5-90E0-B41F-CD37516A9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476537-9240-A1F0-3D02-8098894C18E3}"/>
              </a:ext>
            </a:extLst>
          </p:cNvPr>
          <p:cNvSpPr txBox="1"/>
          <p:nvPr/>
        </p:nvSpPr>
        <p:spPr>
          <a:xfrm>
            <a:off x="975641" y="3202940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Lamentablemente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mundo se arruinó con el ingreso del pecado. Satanás indujo a Eva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desobedecer las ordenes de Dios.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argumento usó Satanás para inducir al pecado a Eva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(ver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4, 5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50BF36F4-7F4E-674D-3A7A-74D49C89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600C21FE-7732-4C04-9AA6-DF79BD9B04A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90524D08-2E67-D4E0-B462-5EB45671AC23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CAUSANTE DEL MAL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77764C4-5B52-F864-4B76-BE0EDDFE99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E164A92-F9CF-38C6-F9A4-0D35D8363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5C83DE-77AB-5BAB-9150-DFC317BABE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C61D1750-F3F9-3AAA-95FE-5EB75970ED4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B83EE94D-8A1D-D7E5-137A-5A94936ECAE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82A42A10-6DAE-6BB2-ED23-A259A45B04E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B357345-C8D8-430D-9D00-891CF6C1237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6EFFB47-5F2D-1716-856E-863332041F0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EB7300D-C8C8-976C-03E8-06E41AE3C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D6F46DDF-7812-AF15-E289-D4E47BDA21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4B165E9-1868-98F5-8ECA-B6A5E49A3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D572E68-1712-B910-D2AB-AE8C99E22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327E02D-090F-C579-4251-5A60BA774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E93E6B7-C994-9A16-765D-68CEACEB81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1A25C1-7D30-C44E-1AA2-79F1DB9C24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F4764E8-4817-AC4A-D12E-B8B15C7CEA61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parábola de trigo y la cizaña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indica que el mal será destruido en el día de la siega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13: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30, 39 - 42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mientras tanto, debemos confiar en la dirección y providencia de Dios.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A26E299-D20F-845C-10E3-E04CC878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4CEE7D01-7D4F-1D32-E35F-3F9C87D6FCD6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FF73B4AE-D493-42A8-D868-F4D299A4CFC4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CAUSANTE DEL MAL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051DC84-42A0-9594-6C20-640E2937FE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55397FD-5AD5-5648-5520-7BA8CB1F8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82740C5-8147-65F4-5FA8-6C2AE835B1B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A3B64CC1-AF32-768F-51A9-F89C64FDA52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23F3E76A-A15B-F3E4-6ACE-98F7709361D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0583291A-489D-752B-3384-AED93CC5296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0A19CE42-A959-2F51-BD07-467ADFD8EB4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mal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surgió en el cielo, en un ángel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perfecto, lleno de sabiduría y acabado de hermosura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 era perfecto, porque pecó</a:t>
            </a: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E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378491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MAL EN EL CIELO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6057</TotalTime>
  <Words>1054</Words>
  <Application>Microsoft Office PowerPoint</Application>
  <PresentationFormat>Panorámica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1045</cp:revision>
  <dcterms:created xsi:type="dcterms:W3CDTF">2021-04-22T22:59:41Z</dcterms:created>
  <dcterms:modified xsi:type="dcterms:W3CDTF">2025-02-28T04:32:22Z</dcterms:modified>
</cp:coreProperties>
</file>