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404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1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72CFC"/>
    <a:srgbClr val="008080"/>
    <a:srgbClr val="F2750E"/>
    <a:srgbClr val="333300"/>
    <a:srgbClr val="0000CC"/>
    <a:srgbClr val="FF3399"/>
    <a:srgbClr val="9D072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0" d="100"/>
          <a:sy n="80" d="100"/>
        </p:scale>
        <p:origin x="4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7/03/2025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10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LAS REGLAS DEL CONFLICTO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6A9A545C-C9A8-5C3B-F0B1-DAF09C5A519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D69F9165-C9DF-960E-6604-B2AD1B62A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B259041E-1D0D-8921-0C21-6D413AD10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18CE4919-097E-5DF0-5538-B6D8D525D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2D06561-751C-7B49-1782-FD18A6B868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73A1427C-E214-2B23-F026-790DAB015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F6B2624-9B1D-B4D4-7BB5-EC7AF6F4B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977A32-4C95-DFDC-FEE1-56CC6D917072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argumento de Satanás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equivale a una calumnia contra el carácter de Job y de Dios.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lo tanto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Dios tiene que demostrar lo contrario.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90BF1B15-23C1-6A82-1E6E-6DA8162DA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C9EA59E3-E7F3-93AE-8443-EC9A4969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4FCB115-9C50-B424-2634-67DF50C95648}"/>
              </a:ext>
            </a:extLst>
          </p:cNvPr>
          <p:cNvSpPr/>
          <p:nvPr/>
        </p:nvSpPr>
        <p:spPr>
          <a:xfrm>
            <a:off x="1453833" y="2420782"/>
            <a:ext cx="616936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DESPLIEGUE DEL GRAN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1398890B-D27B-0EDC-FE0F-36B43249628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EA234D-4CA6-0344-5D83-03839954DD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4BAA9B88-A26F-CFA2-37BA-62CA46902F1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EBC44E8A-BA0F-11E4-0D12-65ECB0B3B1E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ACFEDA0-CD9D-4DC1-B82E-322218FC03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CB6B7-9BFA-4BF9-688D-2FD88DB8B4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4904D90D-936B-957B-930A-65ABF731137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68EC119-BEAD-01DC-A74F-B4875159B27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6303370D-F586-5050-7512-B640856C0DBE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C6B94B06-4284-41E9-5511-B98B72FF03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D1250B83-5A2E-584D-B045-6AB771EA3A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79775686-1D6F-7540-A93A-D5B1BA593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8E6AD788-433B-F426-D77A-ED8B56C043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0302EDC-BFDB-A567-3595-B89D9C53B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A1240CAB-0ABE-CAC1-2135-3EDE72422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8054022-610C-874F-1230-6B525F19CA73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responde a la acusación de Satanás permitiéndole poner a prueba su teoría, pero dentro de ciertos límites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12;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1992EF83-6189-E2D7-E941-D58E965D68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14014118-0013-89DA-817A-6722B3A4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B889B165-FB60-EF26-176D-0CA6C07F1480}"/>
              </a:ext>
            </a:extLst>
          </p:cNvPr>
          <p:cNvSpPr/>
          <p:nvPr/>
        </p:nvSpPr>
        <p:spPr>
          <a:xfrm>
            <a:off x="1453833" y="2420782"/>
            <a:ext cx="616936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DESPLIEGUE DEL GRAN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7FF7CA75-B345-BFE4-7B91-72ECF29D5CB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288128-1E04-6775-BB06-F00AF02035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E8833AAD-1B61-68CF-9DFB-1CFBECF7E1B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8F375ED-AD45-E75C-9DB4-3F379B9D6F1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6845B65-712C-AFDE-4310-DC6EC3EE582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353310-4B30-47F3-1F91-2C924CCA8D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F81B0A18-083D-90F5-ED25-EC2E7568B0C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E50AA63-21BB-C9FB-0630-2DDC33FAABB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CFE7CC41-082F-3143-A3F0-129F7F84A472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B29C9900-7AE5-0603-17F1-69F0439D11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F1049265-F888-11FE-D54F-1E296DDBAA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1289A692-1C4C-75C1-C9BD-93FF6C6C2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4F35936D-E31D-B074-D43B-3F89A3C51A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2C5154B0-42BA-15E0-7626-B3B514ED3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2533C6AF-2C32-11F6-173C-9C6B00B711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5DFCDC-0E70-EFF8-600D-843DA60BBCF2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pesar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calamidades impuestas por Satanás a Job, </a:t>
            </a:r>
            <a:r>
              <a:rPr lang="es-E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continuó bendiciendo el nombre de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Demostrando a sí la falsedad de las acusaciones de Satanás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F3784BFC-4D53-5D7D-2F96-6908262B15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130E1C4D-75D8-29E3-C4A8-29B7042A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7415F086-C6F4-4EBF-9B7D-6EFB87D478F7}"/>
              </a:ext>
            </a:extLst>
          </p:cNvPr>
          <p:cNvSpPr/>
          <p:nvPr/>
        </p:nvSpPr>
        <p:spPr>
          <a:xfrm>
            <a:off x="1453833" y="2420782"/>
            <a:ext cx="616936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DESPLIEGUE DEL GRAN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5254C9AC-5411-6865-3E2F-B3FF4AD981B9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296A6D8-4CFC-7C30-46AD-45330CF825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E439EF3B-887D-93AC-98CF-BCDCFD568CA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CE20A1D9-7F19-E434-50C4-447FAE5C798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4BAE55-1CF7-F8F7-D5FB-317D6904C8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0D6E666-2372-BEF7-D9BC-9C7C76546B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3A16FCEA-6984-6528-904A-8BE2F020084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C7E41856-95DE-7FA9-17B0-882AA191B3C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338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conflicto cósmico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una disputa en torno al carácter de Dios, </a:t>
            </a:r>
            <a:r>
              <a:rPr lang="es-E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debido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las falsas acusaciones del diablo en contra del carácter de Dios.</a:t>
            </a:r>
            <a:endParaRPr lang="es-PE" sz="2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9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qué es importante comprender la naturaleza del conflicto para entender el asunto del sufrimiento humano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LIMITES Y REGLAS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3D3FCFAF-020D-76DB-F097-B122970EE352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71926AC0-3CE6-A12D-AACD-DB8B075464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2B5C659D-3203-EAFF-EF0F-8988A90F30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AEC9D54C-B168-D768-C9BF-C5178C575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6B3106DA-DBDF-5FA6-3855-DBEEC679E1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5CB7B2E6-2AB5-B015-5494-3C19DC085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944F3D7-D397-115A-69B0-11BD0739C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DD6C9AE-E41D-7A93-B5BD-198EEC7B8FE8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desarrollo</a:t>
            </a:r>
            <a:r>
              <a:rPr lang="es-ES" sz="32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conflicto está limitado a ciertas reglas de enfrentamiento, donde Dios y satanás deben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respetar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este principio.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847CEAA-43B7-E62B-5B4F-AE324C0F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528DEFAC-1D6E-689E-5BF5-1640B93B5370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LIMITES Y REGLAS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FD9CB443-ED65-7419-802E-4F106D1C787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0BFD1E-ED2D-9424-497C-C4D42CCF74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1A6382-B9D0-06CE-55DB-9FD71BDF9D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5202605D-6941-6306-37C3-08A155C977A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695EAE28-4811-0EEF-9D8F-418D197976B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6A1A7C7-C55A-302C-EEFF-944AC30E9B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96B979-39CD-3E7C-5731-011DC3F1BA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AE21B660-3F8F-0631-DB98-393B63FDEE23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DAA376F5-2EA5-6001-E27A-E6915C0C695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852949B7-CA52-BAE1-CB59-5D79780EDD01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419D7D3E-AA1B-17D8-769A-700D03A15C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159DEBF0-8911-2D78-CAD9-7B5EAFD77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A9F1D7D8-8609-84DB-2F31-A98A5049B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6E52403A-F3F0-3723-78B1-AAAB3F2494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B039B28-F9A1-051A-A4F2-B28644C01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28F5B0DE-BD2E-95C7-03E8-E164B6360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E64395-A342-63CB-0BFA-0AC7BEECCAB4}"/>
              </a:ext>
            </a:extLst>
          </p:cNvPr>
          <p:cNvSpPr txBox="1"/>
          <p:nvPr/>
        </p:nvSpPr>
        <p:spPr>
          <a:xfrm>
            <a:off x="1015139" y="3182818"/>
            <a:ext cx="8508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Satanás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 hasta donde Dios lo permite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ende, procura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cegar el entendimiento de los incrédulos, para que no resplandezca la luz del evangelio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4FF1B33B-B83B-028F-AB71-1D7A26002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B865B299-CFD7-5C9E-5496-1354831EBC69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LIMITES Y REGLAS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D4BAB8F5-EFD5-54D1-E7CB-9D49E08AA61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D552EE8-2B8C-B498-1AB6-550CE68418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EEC2758-1FA9-4E14-46EB-B69A1D7DBB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F4284AE8-622F-E28E-6E08-6209A55DA1A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7C063EDA-213E-B254-BA3E-84B26B4656A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1FEE112-3E17-E192-19EA-F796E8B2D8E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E39176A-AB24-0C08-3371-D89664FF03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64F25CB4-8E45-4414-03BB-7613B70CB20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E1110F81-6A65-4014-BA68-CFFF253EBB9F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3C674018-FC48-6277-F184-98B7B8C6852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0E692B07-BD2B-31B8-4B69-3287576C1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E75B5760-156A-EB1A-7C73-D7E9A667A8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1711EDB9-D913-E561-6D01-CA8FF60E0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20A6C808-D21D-6930-7482-8815C6AE2D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414B481-42A2-A6E5-C9AD-FE4DCAD70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959D849B-9E25-2A86-7A64-05A900C495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2A437F-5A61-A94B-6931-0930365F94D7}"/>
              </a:ext>
            </a:extLst>
          </p:cNvPr>
          <p:cNvSpPr txBox="1"/>
          <p:nvPr/>
        </p:nvSpPr>
        <p:spPr>
          <a:xfrm>
            <a:off x="1015139" y="3182818"/>
            <a:ext cx="8508699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obra respetando el libre albedrío, esto no significa que Dios tolerará el pecado todo el tiempo.</a:t>
            </a:r>
          </a:p>
          <a:p>
            <a:pPr marL="361950" lvl="0" indent="0">
              <a:spcBef>
                <a:spcPts val="5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esperanza hay en las Escrituras ante el sufrimiento</a:t>
            </a: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(ver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8: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PE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61E5D2D8-9B37-A616-2CCC-3D128CF58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A844EF1F-4B99-CADD-AF47-4641744FB8BD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LIMITES Y REGLAS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BCF89B53-2796-8D19-77D2-6BFAC433BC0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9E967D5-0143-3625-C317-AFC5D2251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0CDD6C-ACF7-A4E4-F97C-A96D682090D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BBEE4090-E774-B1E4-F39A-6D096CC4A55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6A91E39F-F1D3-2100-B026-D6ACBF496DF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8303203-3FE8-9EAA-D5BA-B0DD57AC68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EEAFD58-3E9C-E90F-1848-EAE207D844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6A21FD3E-44D0-8858-946C-2E2B34C428D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E5D0A55-F2A1-9E00-E387-6E702673E4B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 es el alcance del gobierno de Satanás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Dios es un Dios de amor, porque permitió que Satanás introdujera sufrimiento en la vida de Job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debemos hacer para estar glorificar el nombre de Dios aún en medio del sufrimiento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74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CONFÍA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Dios sin importar las situaciones.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8219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“El que practica el pecado es del diablo, porque el diablo peca desde el principio. Para esto se manifestó el hijo de Dios, para deshacer las obras del Diablo” </a:t>
            </a:r>
            <a:r>
              <a:rPr lang="es-ES" sz="3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Jn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3: 8</a:t>
            </a:r>
            <a:r>
              <a:rPr lang="es-ES" sz="3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30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592892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116413" y="2536587"/>
            <a:ext cx="909073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rey, antes de enviar a sus ejércitos a la batalla, reunió a sus generales y les dijo: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No toda lucha se gana con la espada. Hay luchas que se ganan con inteligencia, saber cuándo avanzar, cuándo resistir y cuándo ceder.</a:t>
            </a:r>
            <a:endParaRPr lang="es-E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la lucha entre Dios y Satanás gira entorno al carácter de Dios, también veremos que Satanás es el verdadero gobernante del mundo, finalmente comprenderemos que existen limites y reglas dentro del gran conflicto.</a:t>
            </a:r>
            <a:endParaRPr lang="es-PE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735404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 CADA GOBERNANTE TERRENAL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625861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DESPLIEGUE DEL GRAN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64922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LIMITES Y REGLAS DEL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Escrituras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muestran que Satanás tiene el poder para obrar detrás de los gobernantes terrenales (ver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10: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9" y="2425753"/>
            <a:ext cx="74329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 CADA GOBERNANTE TERRENAL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F3FC1C-FBD6-FDC6-9387-6C4065B8F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EF0F8685-DA1F-93E4-C313-264EDF7823CA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DF7FE542-9893-C537-2BC0-CEA89F913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1E99ACC6-70F8-7554-ED4B-CB34A7552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07560015-6267-A2DA-AB2F-B32CFB2C8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C6D08E2-A588-ACEF-938A-79B97EE6E7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EE9AD70B-3438-45A0-EF45-40B96F0FB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23FAF74-48EF-29D6-EB9E-81BC7C732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5163EA8-EB3A-163C-6B77-C8DCEBABA533}"/>
              </a:ext>
            </a:extLst>
          </p:cNvPr>
          <p:cNvSpPr txBox="1"/>
          <p:nvPr/>
        </p:nvSpPr>
        <p:spPr>
          <a:xfrm>
            <a:off x="975641" y="3202940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muestra que los ánimos del gobernante persa (Ciro), estaban siendo influenciados por fuerzas diabólicas.</a:t>
            </a: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Satanás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declaró a Jesús que tiene poder sobre los gobiernos del mundo (ver 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4: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AF0F7754-1C40-F26D-EB4C-79C147B2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4082412D-1E86-9543-2F33-F82DE570168E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01479131-D3DC-1D42-A1B2-B91D2E6D981D}"/>
              </a:ext>
            </a:extLst>
          </p:cNvPr>
          <p:cNvSpPr/>
          <p:nvPr/>
        </p:nvSpPr>
        <p:spPr>
          <a:xfrm>
            <a:off x="1453839" y="2425753"/>
            <a:ext cx="74329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 CADA GOBERNANTE TERRENAL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EA5CD7A-B55E-081C-C51C-936709A7B9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B983BD5-C72F-AE61-EA67-228DDBAF6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601219C-7B0C-7778-F321-2669321478E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6404C058-7A51-7954-94E8-99796A62662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80505DAC-02E6-8835-FC98-06B1E8184B4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886BD143-C6F6-170B-69D4-93B7DA1BDC5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4F9DD98-74C3-0C03-3F84-66527AF3D45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F243EC-1A20-6B47-D345-808FA00C9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9AD3996B-207F-6873-7F46-51AFE1565BDF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51CE2199-AA83-021E-7C77-C82409A2E8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657BEFCC-2FBF-E5E9-0296-3B176BB3D9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F73CA7D5-614E-222F-6FA0-E133077FF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F105F45-BF17-FDD6-A8B4-C7EFECF874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3B623E70-9E77-46BA-0806-F3E11A649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3A1FED3-1E90-4502-8782-AE82100447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777F8A0-7369-E143-1EEA-C188B4970F3D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Apocalipsis 12 y 13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describen a Satanás como el verdadero gobernante detrás de los reinos terrenales que persiguen al pueblo de Dios.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97841583-85C9-F647-3084-BBCCB2B16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E1B950B0-2AFB-E44E-7D6F-42EAF9746832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A32AD572-B7BB-FB6B-C3C2-7FC1F2FD1E21}"/>
              </a:ext>
            </a:extLst>
          </p:cNvPr>
          <p:cNvSpPr/>
          <p:nvPr/>
        </p:nvSpPr>
        <p:spPr>
          <a:xfrm>
            <a:off x="1453839" y="2425753"/>
            <a:ext cx="74329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 CADA GOBERNANTE TERRENAL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C64E4E3-9E2E-7CE0-B025-D659EB6FB4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D0D73EE-8738-6B39-7AFF-B6D3478F0F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9F73C45-02BC-9E17-76E8-CAF449DB1B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0881CB06-E26D-B2EC-AF65-D63C86F17EF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797FE5D2-16F1-A7A8-F889-7EC269B7AF3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6A30F9F4-55D1-6441-5F87-A195E6674BD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3CBBAC90-A7DD-C67B-21EC-5FB199AD960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4EE9D6-C185-4172-FCAD-7D73BA8C2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57E78C68-360D-74F1-D109-2DFF505FAD8F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63006F28-B876-8E05-84C3-CC2900BA79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FE6183C3-B3E0-B4D3-C10F-BAB3C07004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7E30FF93-01DA-3773-0F91-CD8746095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A0D5576-4ABB-C1A2-112F-BF8475AD95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7C4B56FC-56E7-4446-8E55-4F9106846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6B244F7-FB7F-1938-A8DF-A05A2BDAC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50C318-7360-8422-8A8E-558C8BA953DA}"/>
              </a:ext>
            </a:extLst>
          </p:cNvPr>
          <p:cNvSpPr txBox="1"/>
          <p:nvPr/>
        </p:nvSpPr>
        <p:spPr>
          <a:xfrm>
            <a:off x="975641" y="3202940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Apocalipsis  13: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dice que “</a:t>
            </a:r>
            <a:r>
              <a:rPr lang="es-PE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dragón le dio a la bestia su poder, su trono y gran autoridad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PE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acuerdo a esta realidad, que esperanza podemos obtener en el mundo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130B2AD3-CF48-3EBC-7585-3232513B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F40D8464-EB88-A588-87A4-98ECB59AF46B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7ACEF763-E261-C896-86EE-B2DF71A2EB3D}"/>
              </a:ext>
            </a:extLst>
          </p:cNvPr>
          <p:cNvSpPr/>
          <p:nvPr/>
        </p:nvSpPr>
        <p:spPr>
          <a:xfrm>
            <a:off x="1453839" y="2425753"/>
            <a:ext cx="74329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DETRÁS DE CADA GOBERNANTE TERRENAL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6374004-913A-02FA-4024-C6D8B2E7EF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6727EC2-7CC4-F930-0F55-96D4A00F78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534716-306D-4738-601C-2A07904D46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B99E7EA2-78BA-8A04-47CD-C0F25C52F89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97EB72DE-5D12-36E0-8184-82B367CB2CF6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9D5F2004-B419-7B36-03F9-8050A3D9ECB3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3ABA9466-C3E9-3772-7310-FD5462445BC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solidFill>
                  <a:srgbClr val="00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libro de Job</a:t>
            </a:r>
            <a:r>
              <a:rPr lang="es-ES" sz="2900" dirty="0">
                <a:solidFill>
                  <a:srgbClr val="00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 detalles del conflicto entre Dios y Satanás a través de la escena del concilio celestial (</a:t>
            </a:r>
            <a:r>
              <a:rPr lang="es-E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1: </a:t>
            </a:r>
            <a:r>
              <a:rPr lang="es-E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lvl="0">
              <a:spcBef>
                <a:spcPts val="400"/>
              </a:spcBef>
            </a:pPr>
            <a:r>
              <a:rPr lang="es-ES" sz="29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este concilio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9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 es la razón de la disputa entre Dios y Satanás</a:t>
            </a:r>
            <a:r>
              <a:rPr lang="es-ES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1: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8).</a:t>
            </a:r>
          </a:p>
          <a:p>
            <a:pPr marL="447675" lvl="0">
              <a:spcBef>
                <a:spcPts val="400"/>
              </a:spcBef>
            </a:pPr>
            <a:r>
              <a:rPr lang="es-ES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9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argumento usa Satanás para cuestionar la integridad de Job</a:t>
            </a:r>
            <a:r>
              <a:rPr lang="es-ES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9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616936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DESPLIEGUE DEL GRAN CONFLICTO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6045</TotalTime>
  <Words>1044</Words>
  <Application>Microsoft Office PowerPoint</Application>
  <PresentationFormat>Panorámica</PresentationFormat>
  <Paragraphs>130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1028</cp:revision>
  <dcterms:created xsi:type="dcterms:W3CDTF">2021-04-22T22:59:41Z</dcterms:created>
  <dcterms:modified xsi:type="dcterms:W3CDTF">2025-03-07T22:10:22Z</dcterms:modified>
</cp:coreProperties>
</file>