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74" r:id="rId2"/>
    <p:sldId id="359" r:id="rId3"/>
    <p:sldId id="275" r:id="rId4"/>
    <p:sldId id="276" r:id="rId5"/>
    <p:sldId id="386" r:id="rId6"/>
    <p:sldId id="397" r:id="rId7"/>
    <p:sldId id="396" r:id="rId8"/>
    <p:sldId id="398" r:id="rId9"/>
    <p:sldId id="369" r:id="rId10"/>
    <p:sldId id="399" r:id="rId11"/>
    <p:sldId id="400" r:id="rId12"/>
    <p:sldId id="401" r:id="rId13"/>
    <p:sldId id="405" r:id="rId14"/>
    <p:sldId id="372" r:id="rId15"/>
    <p:sldId id="402" r:id="rId16"/>
    <p:sldId id="403" r:id="rId17"/>
    <p:sldId id="404" r:id="rId18"/>
    <p:sldId id="383" r:id="rId19"/>
    <p:sldId id="290" r:id="rId2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36A8B09-6A3F-43C1-888B-3DF313B3B62E}">
          <p14:sldIdLst>
            <p14:sldId id="274"/>
            <p14:sldId id="359"/>
            <p14:sldId id="275"/>
            <p14:sldId id="276"/>
            <p14:sldId id="386"/>
            <p14:sldId id="397"/>
            <p14:sldId id="396"/>
            <p14:sldId id="398"/>
            <p14:sldId id="369"/>
            <p14:sldId id="399"/>
            <p14:sldId id="400"/>
            <p14:sldId id="401"/>
            <p14:sldId id="405"/>
            <p14:sldId id="372"/>
            <p14:sldId id="402"/>
            <p14:sldId id="403"/>
            <p14:sldId id="404"/>
            <p14:sldId id="383"/>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9900"/>
    <a:srgbClr val="F72CFC"/>
    <a:srgbClr val="008080"/>
    <a:srgbClr val="F2750E"/>
    <a:srgbClr val="333300"/>
    <a:srgbClr val="0000CC"/>
    <a:srgbClr val="FF3399"/>
    <a:srgbClr val="9D07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77" autoAdjust="0"/>
    <p:restoredTop sz="79903" autoAdjust="0"/>
  </p:normalViewPr>
  <p:slideViewPr>
    <p:cSldViewPr snapToGrid="0">
      <p:cViewPr>
        <p:scale>
          <a:sx n="80" d="100"/>
          <a:sy n="80" d="100"/>
        </p:scale>
        <p:origin x="446" y="31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3ACF7-E352-470C-8041-55A8BED73473}" type="datetimeFigureOut">
              <a:rPr lang="es-PE" smtClean="0"/>
              <a:t>14/03/2025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2738F-9FAB-4AEE-B24B-AA33CE4BFD56}" type="slidenum">
              <a:rPr lang="es-PE" smtClean="0"/>
              <a:t>‹Nº›</a:t>
            </a:fld>
            <a:endParaRPr lang="es-PE"/>
          </a:p>
        </p:txBody>
      </p:sp>
    </p:spTree>
    <p:extLst>
      <p:ext uri="{BB962C8B-B14F-4D97-AF65-F5344CB8AC3E}">
        <p14:creationId xmlns:p14="http://schemas.microsoft.com/office/powerpoint/2010/main" val="198935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782738F-9FAB-4AEE-B24B-AA33CE4BFD56}" type="slidenum">
              <a:rPr lang="es-PE" smtClean="0"/>
              <a:t>18</a:t>
            </a:fld>
            <a:endParaRPr lang="es-PE"/>
          </a:p>
        </p:txBody>
      </p:sp>
    </p:spTree>
    <p:extLst>
      <p:ext uri="{BB962C8B-B14F-4D97-AF65-F5344CB8AC3E}">
        <p14:creationId xmlns:p14="http://schemas.microsoft.com/office/powerpoint/2010/main" val="192386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18E0D0-397E-47C5-9D92-71408B7E676B}" type="datetimeFigureOut">
              <a:rPr lang="es-PE" smtClean="0"/>
              <a:t>14/03/2025</a:t>
            </a:fld>
            <a:endParaRPr lang="es-PE"/>
          </a:p>
        </p:txBody>
      </p:sp>
      <p:sp>
        <p:nvSpPr>
          <p:cNvPr id="5" name="Footer Placeholder 4"/>
          <p:cNvSpPr>
            <a:spLocks noGrp="1"/>
          </p:cNvSpPr>
          <p:nvPr>
            <p:ph type="ftr" sz="quarter" idx="11"/>
          </p:nvPr>
        </p:nvSpPr>
        <p:spPr/>
        <p:txBody>
          <a:bodyPr/>
          <a:lstStyle/>
          <a:p>
            <a:endParaRPr lang="es-P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256142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8E0D0-397E-47C5-9D92-71408B7E676B}" type="datetimeFigureOut">
              <a:rPr lang="es-PE" smtClean="0"/>
              <a:t>14/03/2025</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354392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8E0D0-397E-47C5-9D92-71408B7E676B}" type="datetimeFigureOut">
              <a:rPr lang="es-PE" smtClean="0"/>
              <a:t>14/03/2025</a:t>
            </a:fld>
            <a:endParaRPr lang="es-PE"/>
          </a:p>
        </p:txBody>
      </p:sp>
      <p:sp>
        <p:nvSpPr>
          <p:cNvPr id="5" name="Footer Placeholder 4"/>
          <p:cNvSpPr>
            <a:spLocks noGrp="1"/>
          </p:cNvSpPr>
          <p:nvPr>
            <p:ph type="ftr" sz="quarter" idx="11"/>
          </p:nvPr>
        </p:nvSpPr>
        <p:spPr/>
        <p:txBody>
          <a:bodyPr/>
          <a:lstStyle/>
          <a:p>
            <a:endParaRPr lang="es-P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35B486-63A3-4BC7-B347-9C60F8E64E7D}" type="slidenum">
              <a:rPr lang="es-PE" smtClean="0"/>
              <a:t>‹Nº›</a:t>
            </a:fld>
            <a:endParaRPr lang="es-P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617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7218E0D0-397E-47C5-9D92-71408B7E676B}" type="datetimeFigureOut">
              <a:rPr lang="es-PE" smtClean="0"/>
              <a:t>14/03/2025</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268167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7218E0D0-397E-47C5-9D92-71408B7E676B}" type="datetimeFigureOut">
              <a:rPr lang="es-PE" smtClean="0"/>
              <a:t>14/03/2025</a:t>
            </a:fld>
            <a:endParaRPr lang="es-PE"/>
          </a:p>
        </p:txBody>
      </p:sp>
      <p:sp>
        <p:nvSpPr>
          <p:cNvPr id="6" name="Footer Placeholder 5"/>
          <p:cNvSpPr>
            <a:spLocks noGrp="1"/>
          </p:cNvSpPr>
          <p:nvPr>
            <p:ph type="ftr" sz="quarter" idx="11"/>
          </p:nvPr>
        </p:nvSpPr>
        <p:spPr/>
        <p:txBody>
          <a:bodyPr/>
          <a:lstStyle/>
          <a:p>
            <a:endParaRPr lang="es-P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5B486-63A3-4BC7-B347-9C60F8E64E7D}" type="slidenum">
              <a:rPr lang="es-PE" smtClean="0"/>
              <a:t>‹Nº›</a:t>
            </a:fld>
            <a:endParaRPr lang="es-P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1380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7218E0D0-397E-47C5-9D92-71408B7E676B}" type="datetimeFigureOut">
              <a:rPr lang="es-PE" smtClean="0"/>
              <a:t>14/03/2025</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4046212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18E0D0-397E-47C5-9D92-71408B7E676B}" type="datetimeFigureOut">
              <a:rPr lang="es-PE" smtClean="0"/>
              <a:t>14/03/2025</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3280116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18E0D0-397E-47C5-9D92-71408B7E676B}" type="datetimeFigureOut">
              <a:rPr lang="es-PE" smtClean="0"/>
              <a:t>14/03/2025</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251500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18E0D0-397E-47C5-9D92-71408B7E676B}" type="datetimeFigureOut">
              <a:rPr lang="es-PE" smtClean="0"/>
              <a:t>14/03/2025</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304499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218E0D0-397E-47C5-9D92-71408B7E676B}" type="datetimeFigureOut">
              <a:rPr lang="es-PE" smtClean="0"/>
              <a:t>14/03/2025</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354845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218E0D0-397E-47C5-9D92-71408B7E676B}" type="datetimeFigureOut">
              <a:rPr lang="es-PE" smtClean="0"/>
              <a:t>14/03/2025</a:t>
            </a:fld>
            <a:endParaRPr lang="es-PE"/>
          </a:p>
        </p:txBody>
      </p:sp>
      <p:sp>
        <p:nvSpPr>
          <p:cNvPr id="6" name="Footer Placeholder 5"/>
          <p:cNvSpPr>
            <a:spLocks noGrp="1"/>
          </p:cNvSpPr>
          <p:nvPr>
            <p:ph type="ftr" sz="quarter" idx="11"/>
          </p:nvPr>
        </p:nvSpPr>
        <p:spPr/>
        <p:txBody>
          <a:bodyPr/>
          <a:lstStyle/>
          <a:p>
            <a:endParaRPr lang="es-P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30601088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218E0D0-397E-47C5-9D92-71408B7E676B}" type="datetimeFigureOut">
              <a:rPr lang="es-PE" smtClean="0"/>
              <a:t>14/03/2025</a:t>
            </a:fld>
            <a:endParaRPr lang="es-PE"/>
          </a:p>
        </p:txBody>
      </p:sp>
      <p:sp>
        <p:nvSpPr>
          <p:cNvPr id="8" name="Footer Placeholder 7"/>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21552097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218E0D0-397E-47C5-9D92-71408B7E676B}" type="datetimeFigureOut">
              <a:rPr lang="es-PE" smtClean="0"/>
              <a:t>14/03/2025</a:t>
            </a:fld>
            <a:endParaRPr lang="es-PE"/>
          </a:p>
        </p:txBody>
      </p:sp>
      <p:sp>
        <p:nvSpPr>
          <p:cNvPr id="4" name="Footer Placeholder 3"/>
          <p:cNvSpPr>
            <a:spLocks noGrp="1"/>
          </p:cNvSpPr>
          <p:nvPr>
            <p:ph type="ftr" sz="quarter" idx="11"/>
          </p:nvPr>
        </p:nvSpPr>
        <p:spPr/>
        <p:txBody>
          <a:bodyPr/>
          <a:lstStyle/>
          <a:p>
            <a:endParaRPr lang="es-P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307402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8E0D0-397E-47C5-9D92-71408B7E676B}" type="datetimeFigureOut">
              <a:rPr lang="es-PE" smtClean="0"/>
              <a:t>14/03/2025</a:t>
            </a:fld>
            <a:endParaRPr lang="es-PE"/>
          </a:p>
        </p:txBody>
      </p:sp>
      <p:sp>
        <p:nvSpPr>
          <p:cNvPr id="3" name="Footer Placeholder 2"/>
          <p:cNvSpPr>
            <a:spLocks noGrp="1"/>
          </p:cNvSpPr>
          <p:nvPr>
            <p:ph type="ftr" sz="quarter" idx="11"/>
          </p:nvPr>
        </p:nvSpPr>
        <p:spPr/>
        <p:txBody>
          <a:bodyPr/>
          <a:lstStyle/>
          <a:p>
            <a:endParaRPr lang="es-P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12488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218E0D0-397E-47C5-9D92-71408B7E676B}" type="datetimeFigureOut">
              <a:rPr lang="es-PE" smtClean="0"/>
              <a:t>14/03/2025</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41851337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218E0D0-397E-47C5-9D92-71408B7E676B}" type="datetimeFigureOut">
              <a:rPr lang="es-PE" smtClean="0"/>
              <a:t>14/03/2025</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435B486-63A3-4BC7-B347-9C60F8E64E7D}" type="slidenum">
              <a:rPr lang="es-PE" smtClean="0"/>
              <a:t>‹Nº›</a:t>
            </a:fld>
            <a:endParaRPr lang="es-PE"/>
          </a:p>
        </p:txBody>
      </p:sp>
    </p:spTree>
    <p:extLst>
      <p:ext uri="{BB962C8B-B14F-4D97-AF65-F5344CB8AC3E}">
        <p14:creationId xmlns:p14="http://schemas.microsoft.com/office/powerpoint/2010/main" val="120015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218E0D0-397E-47C5-9D92-71408B7E676B}" type="datetimeFigureOut">
              <a:rPr lang="es-PE" smtClean="0"/>
              <a:t>14/03/2025</a:t>
            </a:fld>
            <a:endParaRPr lang="es-P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435B486-63A3-4BC7-B347-9C60F8E64E7D}" type="slidenum">
              <a:rPr lang="es-PE" smtClean="0"/>
              <a:t>‹Nº›</a:t>
            </a:fld>
            <a:endParaRPr lang="es-PE"/>
          </a:p>
        </p:txBody>
      </p:sp>
    </p:spTree>
    <p:extLst>
      <p:ext uri="{BB962C8B-B14F-4D97-AF65-F5344CB8AC3E}">
        <p14:creationId xmlns:p14="http://schemas.microsoft.com/office/powerpoint/2010/main" val="3195413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microsoft.com/office/2007/relationships/hdphoto" Target="../media/hdphoto6.wdp"/><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4.wdp"/><Relationship Id="rId4" Type="http://schemas.openxmlformats.org/officeDocument/2006/relationships/image" Target="../media/image12.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microsoft.com/office/2007/relationships/hdphoto" Target="../media/hdphoto5.wdp"/><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microsoft.com/office/2007/relationships/hdphoto" Target="../media/hdphoto5.wdp"/><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microsoft.com/office/2007/relationships/hdphoto" Target="../media/hdphoto5.wdp"/><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microsoft.com/office/2007/relationships/hdphoto" Target="../media/hdphoto5.wdp"/><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l="86162" b="53866"/>
          <a:stretch/>
        </p:blipFill>
        <p:spPr>
          <a:xfrm rot="16200000">
            <a:off x="383753" y="-203011"/>
            <a:ext cx="1648025" cy="2037896"/>
          </a:xfrm>
          <a:prstGeom prst="rect">
            <a:avLst/>
          </a:prstGeom>
        </p:spPr>
      </p:pic>
      <p:grpSp>
        <p:nvGrpSpPr>
          <p:cNvPr id="25" name="3 Grupo"/>
          <p:cNvGrpSpPr/>
          <p:nvPr/>
        </p:nvGrpSpPr>
        <p:grpSpPr>
          <a:xfrm>
            <a:off x="2647929" y="3654825"/>
            <a:ext cx="5305811" cy="3138623"/>
            <a:chOff x="10330029" y="3685530"/>
            <a:chExt cx="11325222" cy="8014054"/>
          </a:xfrm>
        </p:grpSpPr>
        <p:pic>
          <p:nvPicPr>
            <p:cNvPr id="26" name="Picture 8" descr="C:\Users\loren\Desktop\red.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loren\Desktop\formas.png"/>
            <p:cNvPicPr>
              <a:picLocks noChangeAspect="1" noChangeArrowheads="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Users\loren\Desktop\r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Users\loren\Desktop\red.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loren\Desktop\red.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adroTexto 7">
            <a:extLst>
              <a:ext uri="{FF2B5EF4-FFF2-40B4-BE49-F238E27FC236}">
                <a16:creationId xmlns:a16="http://schemas.microsoft.com/office/drawing/2014/main" id="{3874C51B-5A5F-4B1C-A5C6-CA68E090A36C}"/>
              </a:ext>
            </a:extLst>
          </p:cNvPr>
          <p:cNvSpPr txBox="1"/>
          <p:nvPr/>
        </p:nvSpPr>
        <p:spPr>
          <a:xfrm>
            <a:off x="3335103" y="2012168"/>
            <a:ext cx="4649722" cy="1107996"/>
          </a:xfrm>
          <a:prstGeom prst="rect">
            <a:avLst/>
          </a:prstGeom>
          <a:noFill/>
        </p:spPr>
        <p:txBody>
          <a:bodyPr wrap="square" rtlCol="0">
            <a:spAutoFit/>
          </a:bodyPr>
          <a:lstStyle/>
          <a:p>
            <a:pPr algn="ctr"/>
            <a:r>
              <a:rPr lang="es-ES" sz="6600" b="1" dirty="0">
                <a:solidFill>
                  <a:srgbClr val="008080"/>
                </a:solidFill>
                <a:latin typeface="Calisto MT" panose="02040603050505030304" pitchFamily="18" charset="0"/>
              </a:rPr>
              <a:t>Lección 11 </a:t>
            </a:r>
            <a:endParaRPr lang="es-PE" sz="6600" b="1" dirty="0">
              <a:solidFill>
                <a:srgbClr val="008080"/>
              </a:solidFill>
              <a:latin typeface="Calisto MT" panose="02040603050505030304" pitchFamily="18" charset="0"/>
            </a:endParaRPr>
          </a:p>
        </p:txBody>
      </p:sp>
      <p:sp>
        <p:nvSpPr>
          <p:cNvPr id="11" name="CuadroTexto 6">
            <a:extLst>
              <a:ext uri="{FF2B5EF4-FFF2-40B4-BE49-F238E27FC236}">
                <a16:creationId xmlns:a16="http://schemas.microsoft.com/office/drawing/2014/main" id="{3F90F040-5738-48C4-8510-2819E076C25E}"/>
              </a:ext>
            </a:extLst>
          </p:cNvPr>
          <p:cNvSpPr txBox="1"/>
          <p:nvPr/>
        </p:nvSpPr>
        <p:spPr>
          <a:xfrm>
            <a:off x="1541332" y="3360512"/>
            <a:ext cx="8237266" cy="1754326"/>
          </a:xfrm>
          <a:prstGeom prst="rect">
            <a:avLst/>
          </a:prstGeom>
          <a:noFill/>
        </p:spPr>
        <p:txBody>
          <a:bodyPr wrap="square" rtlCol="0">
            <a:spAutoFit/>
          </a:bodyPr>
          <a:lstStyle/>
          <a:p>
            <a:pPr algn="ctr"/>
            <a:r>
              <a:rPr lang="es-ES" sz="5400" b="1" dirty="0">
                <a:ln w="13462">
                  <a:solidFill>
                    <a:schemeClr val="bg1"/>
                  </a:solidFill>
                  <a:prstDash val="solid"/>
                </a:ln>
                <a:solidFill>
                  <a:srgbClr val="002060"/>
                </a:solidFill>
                <a:effectLst>
                  <a:outerShdw dist="38100" dir="2700000" algn="bl" rotWithShape="0">
                    <a:schemeClr val="accent5"/>
                  </a:outerShdw>
                </a:effectLst>
                <a:latin typeface="Calisto MT" panose="02040603050505030304" pitchFamily="18" charset="0"/>
              </a:rPr>
              <a:t>¿QUÉ MÁS PUEDE HACER?</a:t>
            </a:r>
            <a:endParaRPr lang="es-PE" sz="5400" b="1" dirty="0">
              <a:ln w="13462">
                <a:solidFill>
                  <a:schemeClr val="bg1"/>
                </a:solidFill>
                <a:prstDash val="solid"/>
              </a:ln>
              <a:solidFill>
                <a:srgbClr val="002060"/>
              </a:solidFill>
              <a:effectLst>
                <a:outerShdw dist="38100" dir="2700000" algn="bl" rotWithShape="0">
                  <a:schemeClr val="accent5"/>
                </a:outerShdw>
              </a:effectLst>
              <a:latin typeface="Calisto MT" panose="02040603050505030304" pitchFamily="18" charset="0"/>
            </a:endParaRPr>
          </a:p>
        </p:txBody>
      </p:sp>
      <p:sp>
        <p:nvSpPr>
          <p:cNvPr id="17" name="CuadroTexto 6">
            <a:extLst>
              <a:ext uri="{FF2B5EF4-FFF2-40B4-BE49-F238E27FC236}">
                <a16:creationId xmlns:a16="http://schemas.microsoft.com/office/drawing/2014/main" id="{3F90F040-5738-48C4-8510-2819E076C25E}"/>
              </a:ext>
            </a:extLst>
          </p:cNvPr>
          <p:cNvSpPr txBox="1"/>
          <p:nvPr/>
        </p:nvSpPr>
        <p:spPr>
          <a:xfrm>
            <a:off x="188813" y="1818068"/>
            <a:ext cx="2459116" cy="569387"/>
          </a:xfrm>
          <a:prstGeom prst="rect">
            <a:avLst/>
          </a:prstGeom>
          <a:noFill/>
          <a:ln>
            <a:noFill/>
          </a:ln>
        </p:spPr>
        <p:txBody>
          <a:bodyPr wrap="square" rtlCol="0">
            <a:spAutoFit/>
          </a:bodyPr>
          <a:lstStyle/>
          <a:p>
            <a:pPr algn="ctr"/>
            <a:r>
              <a:rPr lang="es-ES" sz="31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I Trimestre</a:t>
            </a:r>
            <a:endParaRPr lang="es-PE" sz="31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pic>
        <p:nvPicPr>
          <p:cNvPr id="18" name="Imagen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203999" y="927557"/>
            <a:ext cx="2093770" cy="371953"/>
          </a:xfrm>
          <a:prstGeom prst="rect">
            <a:avLst/>
          </a:prstGeom>
        </p:spPr>
      </p:pic>
      <p:pic>
        <p:nvPicPr>
          <p:cNvPr id="19" name="Imagen 1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93" b="100000" l="104" r="99792">
                        <a14:foregroundMark x1="56146" y1="76296" x2="60729" y2="94074"/>
                        <a14:foregroundMark x1="24688" y1="36852" x2="24688" y2="72222"/>
                        <a14:foregroundMark x1="45208" y1="60556" x2="45521" y2="81111"/>
                        <a14:foregroundMark x1="59062" y1="37037" x2="61250" y2="66481"/>
                        <a14:foregroundMark x1="76146" y1="57222" x2="74167" y2="81667"/>
                        <a14:backgroundMark x1="12396" y1="11296" x2="34583" y2="13704"/>
                        <a14:backgroundMark x1="40417" y1="29444" x2="43438" y2="45926"/>
                        <a14:backgroundMark x1="4479" y1="19259" x2="6354" y2="64444"/>
                        <a14:backgroundMark x1="10313" y1="73519" x2="11458" y2="59074"/>
                        <a14:backgroundMark x1="34688" y1="60000" x2="33854" y2="85370"/>
                        <a14:backgroundMark x1="5521" y1="76481" x2="15208" y2="80741"/>
                        <a14:backgroundMark x1="22292" y1="83704" x2="22813" y2="88889"/>
                        <a14:backgroundMark x1="51354" y1="58333" x2="51875" y2="83148"/>
                        <a14:backgroundMark x1="69896" y1="55556" x2="68750" y2="81481"/>
                      </a14:backgroundRemoval>
                    </a14:imgEffect>
                  </a14:imgLayer>
                </a14:imgProps>
              </a:ext>
              <a:ext uri="{28A0092B-C50C-407E-A947-70E740481C1C}">
                <a14:useLocalDpi xmlns:a14="http://schemas.microsoft.com/office/drawing/2010/main" val="0"/>
              </a:ext>
            </a:extLst>
          </a:blip>
          <a:srcRect l="9586" t="17789" r="11528"/>
          <a:stretch/>
        </p:blipFill>
        <p:spPr>
          <a:xfrm flipH="1">
            <a:off x="188813" y="5210142"/>
            <a:ext cx="2705039" cy="1585712"/>
          </a:xfrm>
          <a:prstGeom prst="rect">
            <a:avLst/>
          </a:prstGeom>
        </p:spPr>
      </p:pic>
      <p:pic>
        <p:nvPicPr>
          <p:cNvPr id="24" name="Imagen 23">
            <a:extLst>
              <a:ext uri="{FF2B5EF4-FFF2-40B4-BE49-F238E27FC236}">
                <a16:creationId xmlns:a16="http://schemas.microsoft.com/office/drawing/2014/main" id="{A6585578-3218-4AEC-B3A2-0A53056751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8881" y="12496"/>
            <a:ext cx="1907833" cy="1698757"/>
          </a:xfrm>
          <a:prstGeom prst="rect">
            <a:avLst/>
          </a:prstGeom>
        </p:spPr>
      </p:pic>
      <p:sp>
        <p:nvSpPr>
          <p:cNvPr id="33" name="CuadroTexto 6">
            <a:extLst>
              <a:ext uri="{FF2B5EF4-FFF2-40B4-BE49-F238E27FC236}">
                <a16:creationId xmlns:a16="http://schemas.microsoft.com/office/drawing/2014/main" id="{3F90F040-5738-48C4-8510-2819E076C25E}"/>
              </a:ext>
            </a:extLst>
          </p:cNvPr>
          <p:cNvSpPr txBox="1"/>
          <p:nvPr/>
        </p:nvSpPr>
        <p:spPr>
          <a:xfrm>
            <a:off x="2181837" y="147680"/>
            <a:ext cx="2128548" cy="707886"/>
          </a:xfrm>
          <a:prstGeom prst="rect">
            <a:avLst/>
          </a:prstGeom>
          <a:noFill/>
          <a:ln>
            <a:noFill/>
          </a:ln>
        </p:spPr>
        <p:txBody>
          <a:bodyPr wrap="square" rtlCol="0">
            <a:spAutoFit/>
          </a:bodyPr>
          <a:lstStyle/>
          <a:p>
            <a:r>
              <a:rPr lang="es-ES" sz="20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20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20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21"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2"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3"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Tree>
    <p:extLst>
      <p:ext uri="{BB962C8B-B14F-4D97-AF65-F5344CB8AC3E}">
        <p14:creationId xmlns:p14="http://schemas.microsoft.com/office/powerpoint/2010/main" val="269330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a:extLst>
              <a:ext uri="{FF2B5EF4-FFF2-40B4-BE49-F238E27FC236}">
                <a16:creationId xmlns:a16="http://schemas.microsoft.com/office/drawing/2014/main" id="{88D2B3AB-0DCB-FA32-049B-7A30D7D566F5}"/>
              </a:ext>
            </a:extLst>
          </p:cNvPr>
          <p:cNvGrpSpPr/>
          <p:nvPr/>
        </p:nvGrpSpPr>
        <p:grpSpPr>
          <a:xfrm rot="20410179">
            <a:off x="6546405" y="4393578"/>
            <a:ext cx="2857227" cy="2647061"/>
            <a:chOff x="10330029" y="3685530"/>
            <a:chExt cx="11325222" cy="8014054"/>
          </a:xfrm>
        </p:grpSpPr>
        <p:pic>
          <p:nvPicPr>
            <p:cNvPr id="3" name="Picture 8" descr="C:\Users\loren\Desktop\red.png">
              <a:extLst>
                <a:ext uri="{FF2B5EF4-FFF2-40B4-BE49-F238E27FC236}">
                  <a16:creationId xmlns:a16="http://schemas.microsoft.com/office/drawing/2014/main" id="{71AD32F3-EAE2-7AA6-71CB-45EEC9DAC85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loren\Desktop\formas.png">
              <a:extLst>
                <a:ext uri="{FF2B5EF4-FFF2-40B4-BE49-F238E27FC236}">
                  <a16:creationId xmlns:a16="http://schemas.microsoft.com/office/drawing/2014/main" id="{251C825C-B92D-4345-A8DB-C4A5BEA5D68C}"/>
                </a:ext>
              </a:extLst>
            </p:cNvPr>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loren\Desktop\red.png">
              <a:extLst>
                <a:ext uri="{FF2B5EF4-FFF2-40B4-BE49-F238E27FC236}">
                  <a16:creationId xmlns:a16="http://schemas.microsoft.com/office/drawing/2014/main" id="{FB1985F3-9454-B1F9-DE91-C8EDCE8590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loren\Desktop\red.png">
              <a:extLst>
                <a:ext uri="{FF2B5EF4-FFF2-40B4-BE49-F238E27FC236}">
                  <a16:creationId xmlns:a16="http://schemas.microsoft.com/office/drawing/2014/main" id="{0F3C2232-BD32-20A3-D229-4080FEC28AD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a:extLst>
                <a:ext uri="{FF2B5EF4-FFF2-40B4-BE49-F238E27FC236}">
                  <a16:creationId xmlns:a16="http://schemas.microsoft.com/office/drawing/2014/main" id="{BEA429B5-E123-AC1A-2323-A5C9FC6A21B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n 7">
            <a:extLst>
              <a:ext uri="{FF2B5EF4-FFF2-40B4-BE49-F238E27FC236}">
                <a16:creationId xmlns:a16="http://schemas.microsoft.com/office/drawing/2014/main" id="{49F38E9D-9471-3CD4-428B-8F14F00636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sp>
        <p:nvSpPr>
          <p:cNvPr id="9" name="CuadroTexto 8">
            <a:extLst>
              <a:ext uri="{FF2B5EF4-FFF2-40B4-BE49-F238E27FC236}">
                <a16:creationId xmlns:a16="http://schemas.microsoft.com/office/drawing/2014/main" id="{86E561FA-462C-28E0-E108-0E7515C9084F}"/>
              </a:ext>
            </a:extLst>
          </p:cNvPr>
          <p:cNvSpPr txBox="1"/>
          <p:nvPr/>
        </p:nvSpPr>
        <p:spPr>
          <a:xfrm>
            <a:off x="982215" y="3088347"/>
            <a:ext cx="8276161" cy="3108543"/>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ES" sz="2800" b="1" dirty="0">
                <a:solidFill>
                  <a:srgbClr val="CC0066"/>
                </a:solidFill>
                <a:effectLst/>
                <a:latin typeface="Arial" panose="020B0604020202020204" pitchFamily="34" charset="0"/>
                <a:ea typeface="Calibri" panose="020F0502020204030204" pitchFamily="34" charset="0"/>
                <a:cs typeface="Arial" panose="020B0604020202020204" pitchFamily="34" charset="0"/>
              </a:rPr>
              <a:t>Dios</a:t>
            </a:r>
            <a:r>
              <a:rPr lang="es-ES" sz="2800" b="1" dirty="0">
                <a:effectLst/>
                <a:latin typeface="Arial" panose="020B0604020202020204" pitchFamily="34" charset="0"/>
                <a:ea typeface="Calibri" panose="020F0502020204030204" pitchFamily="34" charset="0"/>
                <a:cs typeface="Arial" panose="020B0604020202020204" pitchFamily="34" charset="0"/>
              </a:rPr>
              <a:t> </a:t>
            </a:r>
            <a:r>
              <a:rPr lang="es-ES" sz="2800" dirty="0">
                <a:effectLst/>
                <a:latin typeface="Arial" panose="020B0604020202020204" pitchFamily="34" charset="0"/>
                <a:ea typeface="Calibri" panose="020F0502020204030204" pitchFamily="34" charset="0"/>
                <a:cs typeface="Arial" panose="020B0604020202020204" pitchFamily="34" charset="0"/>
              </a:rPr>
              <a:t>hizo todo lo que razonablemente se debía hacer para que su viña produjera buenos frutos “</a:t>
            </a:r>
            <a:r>
              <a:rPr lang="es-ES" sz="2800" dirty="0">
                <a:solidFill>
                  <a:srgbClr val="006600"/>
                </a:solidFill>
                <a:effectLst/>
                <a:latin typeface="Arial" panose="020B0604020202020204" pitchFamily="34" charset="0"/>
                <a:ea typeface="Calibri" panose="020F0502020204030204" pitchFamily="34" charset="0"/>
                <a:cs typeface="Arial" panose="020B0604020202020204" pitchFamily="34" charset="0"/>
              </a:rPr>
              <a:t>la había </a:t>
            </a:r>
            <a:r>
              <a:rPr lang="es-ES" sz="2800" dirty="0">
                <a:solidFill>
                  <a:srgbClr val="006600"/>
                </a:solidFill>
                <a:latin typeface="Arial" panose="020B0604020202020204" pitchFamily="34" charset="0"/>
                <a:ea typeface="Calibri" panose="020F0502020204030204" pitchFamily="34" charset="0"/>
                <a:cs typeface="Arial" panose="020B0604020202020204" pitchFamily="34" charset="0"/>
              </a:rPr>
              <a:t>cercado y </a:t>
            </a:r>
            <a:r>
              <a:rPr lang="es-ES" sz="2800" dirty="0">
                <a:solidFill>
                  <a:srgbClr val="006600"/>
                </a:solidFill>
                <a:effectLst/>
                <a:latin typeface="Arial" panose="020B0604020202020204" pitchFamily="34" charset="0"/>
                <a:ea typeface="Calibri" panose="020F0502020204030204" pitchFamily="34" charset="0"/>
                <a:cs typeface="Arial" panose="020B0604020202020204" pitchFamily="34" charset="0"/>
              </a:rPr>
              <a:t>despedregado y plantado de vides escogidas, había edificado en medio de ella una torre y había hecho también en ella un lagar</a:t>
            </a:r>
            <a:r>
              <a:rPr lang="es-ES" sz="2800" dirty="0">
                <a:effectLst/>
                <a:latin typeface="Arial" panose="020B0604020202020204" pitchFamily="34" charset="0"/>
                <a:ea typeface="Calibri" panose="020F0502020204030204" pitchFamily="34" charset="0"/>
                <a:cs typeface="Arial" panose="020B0604020202020204" pitchFamily="34" charset="0"/>
              </a:rPr>
              <a:t>”(</a:t>
            </a:r>
            <a:r>
              <a:rPr lang="es-ES" sz="28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Isa 5:</a:t>
            </a:r>
            <a:r>
              <a:rPr lang="es-ES" sz="2800" dirty="0">
                <a:solidFill>
                  <a:srgbClr val="000066"/>
                </a:solidFill>
                <a:effectLst/>
                <a:latin typeface="Arial" panose="020B0604020202020204" pitchFamily="34" charset="0"/>
                <a:ea typeface="Calibri" panose="020F0502020204030204" pitchFamily="34" charset="0"/>
                <a:cs typeface="Arial" panose="020B0604020202020204" pitchFamily="34" charset="0"/>
              </a:rPr>
              <a:t> 2</a:t>
            </a:r>
            <a:r>
              <a:rPr lang="es-ES" sz="2800" dirty="0">
                <a:effectLst/>
                <a:latin typeface="Arial" panose="020B0604020202020204" pitchFamily="34" charset="0"/>
                <a:ea typeface="Calibri" panose="020F0502020204030204" pitchFamily="34" charset="0"/>
                <a:cs typeface="Arial" panose="020B0604020202020204" pitchFamily="34" charset="0"/>
              </a:rPr>
              <a:t>), </a:t>
            </a:r>
            <a:r>
              <a:rPr lang="es-ES" sz="2800" b="1" dirty="0">
                <a:effectLst/>
                <a:latin typeface="Arial" panose="020B0604020202020204" pitchFamily="34" charset="0"/>
                <a:ea typeface="Calibri" panose="020F0502020204030204" pitchFamily="34" charset="0"/>
                <a:cs typeface="Arial" panose="020B0604020202020204" pitchFamily="34" charset="0"/>
              </a:rPr>
              <a:t>pero al final</a:t>
            </a:r>
            <a:r>
              <a:rPr lang="es-ES" sz="2800" dirty="0">
                <a:effectLst/>
                <a:latin typeface="Arial" panose="020B0604020202020204" pitchFamily="34" charset="0"/>
                <a:ea typeface="Calibri" panose="020F0502020204030204" pitchFamily="34" charset="0"/>
                <a:cs typeface="Arial" panose="020B0604020202020204" pitchFamily="34" charset="0"/>
              </a:rPr>
              <a:t> produjo </a:t>
            </a:r>
            <a:r>
              <a:rPr lang="es-PE" sz="2800" dirty="0">
                <a:effectLst/>
                <a:latin typeface="Arial" panose="020B0604020202020204" pitchFamily="34" charset="0"/>
                <a:ea typeface="Calibri" panose="020F0502020204030204" pitchFamily="34" charset="0"/>
                <a:cs typeface="Arial" panose="020B0604020202020204" pitchFamily="34" charset="0"/>
              </a:rPr>
              <a:t>“</a:t>
            </a:r>
            <a:r>
              <a:rPr lang="es-PE" sz="2800" dirty="0">
                <a:solidFill>
                  <a:srgbClr val="006600"/>
                </a:solidFill>
                <a:effectLst/>
                <a:latin typeface="Arial" panose="020B0604020202020204" pitchFamily="34" charset="0"/>
                <a:ea typeface="Calibri" panose="020F0502020204030204" pitchFamily="34" charset="0"/>
                <a:cs typeface="Arial" panose="020B0604020202020204" pitchFamily="34" charset="0"/>
              </a:rPr>
              <a:t>Uvas silvestres</a:t>
            </a:r>
            <a:r>
              <a:rPr lang="es-PE" sz="2800" dirty="0">
                <a:effectLst/>
                <a:latin typeface="Arial" panose="020B0604020202020204" pitchFamily="34" charset="0"/>
                <a:ea typeface="Calibri" panose="020F0502020204030204" pitchFamily="34" charset="0"/>
                <a:cs typeface="Arial" panose="020B0604020202020204" pitchFamily="34" charset="0"/>
              </a:rPr>
              <a:t>”.</a:t>
            </a:r>
            <a:endParaRPr lang="es-PE" sz="2800" dirty="0">
              <a:latin typeface="Arial" panose="020B0604020202020204" pitchFamily="34" charset="0"/>
              <a:cs typeface="Arial" panose="020B0604020202020204" pitchFamily="34" charset="0"/>
            </a:endParaRPr>
          </a:p>
        </p:txBody>
      </p:sp>
      <p:pic>
        <p:nvPicPr>
          <p:cNvPr id="10" name="Imagen 8">
            <a:extLst>
              <a:ext uri="{FF2B5EF4-FFF2-40B4-BE49-F238E27FC236}">
                <a16:creationId xmlns:a16="http://schemas.microsoft.com/office/drawing/2014/main" id="{13E006B7-F38E-8847-DCA0-EA324A677A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1" name="Cuadro de texto 2">
            <a:extLst>
              <a:ext uri="{FF2B5EF4-FFF2-40B4-BE49-F238E27FC236}">
                <a16:creationId xmlns:a16="http://schemas.microsoft.com/office/drawing/2014/main" id="{4CAEF62B-296A-AAAF-D9C1-10825B25FC03}"/>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agrama de flujo: proceso alternativo 12">
            <a:extLst>
              <a:ext uri="{FF2B5EF4-FFF2-40B4-BE49-F238E27FC236}">
                <a16:creationId xmlns:a16="http://schemas.microsoft.com/office/drawing/2014/main" id="{541B7938-EAC1-CB41-A210-9E57F38B7907}"/>
              </a:ext>
            </a:extLst>
          </p:cNvPr>
          <p:cNvSpPr/>
          <p:nvPr/>
        </p:nvSpPr>
        <p:spPr>
          <a:xfrm>
            <a:off x="1453833" y="2420782"/>
            <a:ext cx="5879121"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EL AMOR ABNEGADO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13" name="Diagrama de flujo: proceso alternativo 12">
            <a:extLst>
              <a:ext uri="{FF2B5EF4-FFF2-40B4-BE49-F238E27FC236}">
                <a16:creationId xmlns:a16="http://schemas.microsoft.com/office/drawing/2014/main" id="{88C519B1-A2D8-3566-BC72-362228680269}"/>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2.</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4" name="Imagen 13">
            <a:extLst>
              <a:ext uri="{FF2B5EF4-FFF2-40B4-BE49-F238E27FC236}">
                <a16:creationId xmlns:a16="http://schemas.microsoft.com/office/drawing/2014/main" id="{87A61B42-36B0-CFBB-05F0-FEB6DF7390E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5" name="CuadroTexto 6">
            <a:extLst>
              <a:ext uri="{FF2B5EF4-FFF2-40B4-BE49-F238E27FC236}">
                <a16:creationId xmlns:a16="http://schemas.microsoft.com/office/drawing/2014/main" id="{7EC2A2B1-9D45-1DE7-AE99-2AD840DD7005}"/>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6" name="CuadroTexto 7">
            <a:extLst>
              <a:ext uri="{FF2B5EF4-FFF2-40B4-BE49-F238E27FC236}">
                <a16:creationId xmlns:a16="http://schemas.microsoft.com/office/drawing/2014/main" id="{DB5A69B6-ED68-8992-5A40-2702885A117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7" name="Imagen 16">
            <a:extLst>
              <a:ext uri="{FF2B5EF4-FFF2-40B4-BE49-F238E27FC236}">
                <a16:creationId xmlns:a16="http://schemas.microsoft.com/office/drawing/2014/main" id="{A44ED2F0-B572-121B-FF6B-681DF2733CCB}"/>
              </a:ext>
            </a:extLst>
          </p:cNvPr>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8" name="Imagen 17">
            <a:extLst>
              <a:ext uri="{FF2B5EF4-FFF2-40B4-BE49-F238E27FC236}">
                <a16:creationId xmlns:a16="http://schemas.microsoft.com/office/drawing/2014/main" id="{7B12DC83-25C0-5019-D058-80737DA0752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9" name="169 CuadroTexto">
            <a:extLst>
              <a:ext uri="{FF2B5EF4-FFF2-40B4-BE49-F238E27FC236}">
                <a16:creationId xmlns:a16="http://schemas.microsoft.com/office/drawing/2014/main" id="{649B15E3-8358-DC30-ED97-844A5FBAA5C0}"/>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D793C0DF-0A15-58AF-81CA-809B846290CE}"/>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254115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a:extLst>
              <a:ext uri="{FF2B5EF4-FFF2-40B4-BE49-F238E27FC236}">
                <a16:creationId xmlns:a16="http://schemas.microsoft.com/office/drawing/2014/main" id="{3881F5F4-9E04-BF39-8FF2-10E471B46C3C}"/>
              </a:ext>
            </a:extLst>
          </p:cNvPr>
          <p:cNvGrpSpPr/>
          <p:nvPr/>
        </p:nvGrpSpPr>
        <p:grpSpPr>
          <a:xfrm rot="20410179">
            <a:off x="6546405" y="4393578"/>
            <a:ext cx="2857227" cy="2647061"/>
            <a:chOff x="10330029" y="3685530"/>
            <a:chExt cx="11325222" cy="8014054"/>
          </a:xfrm>
        </p:grpSpPr>
        <p:pic>
          <p:nvPicPr>
            <p:cNvPr id="3" name="Picture 8" descr="C:\Users\loren\Desktop\red.png">
              <a:extLst>
                <a:ext uri="{FF2B5EF4-FFF2-40B4-BE49-F238E27FC236}">
                  <a16:creationId xmlns:a16="http://schemas.microsoft.com/office/drawing/2014/main" id="{4039E6EC-4487-6C0A-E626-518944AE002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loren\Desktop\formas.png">
              <a:extLst>
                <a:ext uri="{FF2B5EF4-FFF2-40B4-BE49-F238E27FC236}">
                  <a16:creationId xmlns:a16="http://schemas.microsoft.com/office/drawing/2014/main" id="{E4E13AFA-F8DC-50E3-9B20-1DA18EC03BEF}"/>
                </a:ext>
              </a:extLst>
            </p:cNvPr>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loren\Desktop\red.png">
              <a:extLst>
                <a:ext uri="{FF2B5EF4-FFF2-40B4-BE49-F238E27FC236}">
                  <a16:creationId xmlns:a16="http://schemas.microsoft.com/office/drawing/2014/main" id="{30887480-CB7B-E0DF-F314-9983A59C49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loren\Desktop\red.png">
              <a:extLst>
                <a:ext uri="{FF2B5EF4-FFF2-40B4-BE49-F238E27FC236}">
                  <a16:creationId xmlns:a16="http://schemas.microsoft.com/office/drawing/2014/main" id="{EFC7AD57-3106-7DBB-3AF2-59FFC9EDD97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a:extLst>
                <a:ext uri="{FF2B5EF4-FFF2-40B4-BE49-F238E27FC236}">
                  <a16:creationId xmlns:a16="http://schemas.microsoft.com/office/drawing/2014/main" id="{01A15249-5A7C-59FB-2970-3FB4BBE054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n 7">
            <a:extLst>
              <a:ext uri="{FF2B5EF4-FFF2-40B4-BE49-F238E27FC236}">
                <a16:creationId xmlns:a16="http://schemas.microsoft.com/office/drawing/2014/main" id="{084BBD40-E9CC-1595-05C8-C63A40E871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sp>
        <p:nvSpPr>
          <p:cNvPr id="9" name="CuadroTexto 8">
            <a:extLst>
              <a:ext uri="{FF2B5EF4-FFF2-40B4-BE49-F238E27FC236}">
                <a16:creationId xmlns:a16="http://schemas.microsoft.com/office/drawing/2014/main" id="{D78617CC-FF0F-4C33-5B35-E8C8EE75F2BA}"/>
              </a:ext>
            </a:extLst>
          </p:cNvPr>
          <p:cNvSpPr txBox="1"/>
          <p:nvPr/>
        </p:nvSpPr>
        <p:spPr>
          <a:xfrm>
            <a:off x="982215" y="3088347"/>
            <a:ext cx="8276161" cy="2062103"/>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PE" sz="3200" b="1" dirty="0">
                <a:solidFill>
                  <a:srgbClr val="CC0066"/>
                </a:solidFill>
                <a:effectLst/>
                <a:latin typeface="Arial" panose="020B0604020202020204" pitchFamily="34" charset="0"/>
                <a:ea typeface="Calibri" panose="020F0502020204030204" pitchFamily="34" charset="0"/>
                <a:cs typeface="Arial" panose="020B0604020202020204" pitchFamily="34" charset="0"/>
              </a:rPr>
              <a:t>Dios </a:t>
            </a:r>
            <a:r>
              <a:rPr lang="es-PE" sz="3200" dirty="0">
                <a:effectLst/>
                <a:latin typeface="Arial" panose="020B0604020202020204" pitchFamily="34" charset="0"/>
                <a:ea typeface="Calibri" panose="020F0502020204030204" pitchFamily="34" charset="0"/>
                <a:cs typeface="Arial" panose="020B0604020202020204" pitchFamily="34" charset="0"/>
              </a:rPr>
              <a:t>invita a juzgar entre Él y su viña (</a:t>
            </a:r>
            <a:r>
              <a:rPr lang="es-PE"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Isa 5:</a:t>
            </a:r>
            <a:r>
              <a:rPr lang="es-PE"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3</a:t>
            </a:r>
            <a:r>
              <a:rPr lang="es-PE" sz="3200" dirty="0">
                <a:effectLst/>
                <a:latin typeface="Arial" panose="020B0604020202020204" pitchFamily="34" charset="0"/>
                <a:ea typeface="Calibri" panose="020F0502020204030204" pitchFamily="34" charset="0"/>
                <a:cs typeface="Arial" panose="020B0604020202020204" pitchFamily="34" charset="0"/>
              </a:rPr>
              <a:t>) y plantea la pregunta ¿</a:t>
            </a:r>
            <a:r>
              <a:rPr lang="es-PE" sz="3200" dirty="0">
                <a:solidFill>
                  <a:srgbClr val="006600"/>
                </a:solidFill>
                <a:effectLst/>
                <a:latin typeface="Arial" panose="020B0604020202020204" pitchFamily="34" charset="0"/>
                <a:ea typeface="Calibri" panose="020F0502020204030204" pitchFamily="34" charset="0"/>
                <a:cs typeface="Arial" panose="020B0604020202020204" pitchFamily="34" charset="0"/>
              </a:rPr>
              <a:t>Qué más se podría hacer a mi viña, que yo no haya hecho en ella</a:t>
            </a:r>
            <a:r>
              <a:rPr lang="es-PE" sz="3200" dirty="0">
                <a:effectLst/>
                <a:latin typeface="Arial" panose="020B0604020202020204" pitchFamily="34" charset="0"/>
                <a:ea typeface="Calibri" panose="020F0502020204030204" pitchFamily="34" charset="0"/>
                <a:cs typeface="Arial" panose="020B0604020202020204" pitchFamily="34" charset="0"/>
              </a:rPr>
              <a:t>? (</a:t>
            </a:r>
            <a:r>
              <a:rPr lang="es-PE"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v. 4</a:t>
            </a:r>
            <a:r>
              <a:rPr lang="es-PE" sz="3200" dirty="0">
                <a:effectLst/>
                <a:latin typeface="Arial" panose="020B0604020202020204" pitchFamily="34" charset="0"/>
                <a:ea typeface="Calibri" panose="020F0502020204030204" pitchFamily="34" charset="0"/>
                <a:cs typeface="Arial" panose="020B0604020202020204" pitchFamily="34" charset="0"/>
              </a:rPr>
              <a:t>).</a:t>
            </a:r>
            <a:endParaRPr lang="es-PE" sz="3200" dirty="0">
              <a:latin typeface="Arial" panose="020B0604020202020204" pitchFamily="34" charset="0"/>
              <a:cs typeface="Arial" panose="020B0604020202020204" pitchFamily="34" charset="0"/>
            </a:endParaRPr>
          </a:p>
        </p:txBody>
      </p:sp>
      <p:pic>
        <p:nvPicPr>
          <p:cNvPr id="10" name="Imagen 8">
            <a:extLst>
              <a:ext uri="{FF2B5EF4-FFF2-40B4-BE49-F238E27FC236}">
                <a16:creationId xmlns:a16="http://schemas.microsoft.com/office/drawing/2014/main" id="{0D4BB77E-F9CB-6EDD-4D23-815389A01C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1" name="Cuadro de texto 2">
            <a:extLst>
              <a:ext uri="{FF2B5EF4-FFF2-40B4-BE49-F238E27FC236}">
                <a16:creationId xmlns:a16="http://schemas.microsoft.com/office/drawing/2014/main" id="{F2C71BF1-35E8-AE18-EE61-CD2964ABB2D5}"/>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agrama de flujo: proceso alternativo 12">
            <a:extLst>
              <a:ext uri="{FF2B5EF4-FFF2-40B4-BE49-F238E27FC236}">
                <a16:creationId xmlns:a16="http://schemas.microsoft.com/office/drawing/2014/main" id="{74EF34F7-3AA8-C693-5FE6-A54299A68265}"/>
              </a:ext>
            </a:extLst>
          </p:cNvPr>
          <p:cNvSpPr/>
          <p:nvPr/>
        </p:nvSpPr>
        <p:spPr>
          <a:xfrm>
            <a:off x="1453833" y="2420782"/>
            <a:ext cx="5879121"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EL AMOR ABNEGADO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13" name="Diagrama de flujo: proceso alternativo 12">
            <a:extLst>
              <a:ext uri="{FF2B5EF4-FFF2-40B4-BE49-F238E27FC236}">
                <a16:creationId xmlns:a16="http://schemas.microsoft.com/office/drawing/2014/main" id="{7F3A7EB0-1A1A-5C32-E204-0CCB77E2E907}"/>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2.</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4" name="Imagen 13">
            <a:extLst>
              <a:ext uri="{FF2B5EF4-FFF2-40B4-BE49-F238E27FC236}">
                <a16:creationId xmlns:a16="http://schemas.microsoft.com/office/drawing/2014/main" id="{155E8119-4ABA-78A7-70CD-C7A3785D9C1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5" name="CuadroTexto 6">
            <a:extLst>
              <a:ext uri="{FF2B5EF4-FFF2-40B4-BE49-F238E27FC236}">
                <a16:creationId xmlns:a16="http://schemas.microsoft.com/office/drawing/2014/main" id="{47BF0DC2-7ED4-E249-084C-67553909AA9C}"/>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6" name="CuadroTexto 7">
            <a:extLst>
              <a:ext uri="{FF2B5EF4-FFF2-40B4-BE49-F238E27FC236}">
                <a16:creationId xmlns:a16="http://schemas.microsoft.com/office/drawing/2014/main" id="{CBC9C3C6-DE73-F3A2-4CA9-B19F40E95717}"/>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7" name="Imagen 16">
            <a:extLst>
              <a:ext uri="{FF2B5EF4-FFF2-40B4-BE49-F238E27FC236}">
                <a16:creationId xmlns:a16="http://schemas.microsoft.com/office/drawing/2014/main" id="{F8A89867-2C59-EB5A-F719-1405BAAB0F59}"/>
              </a:ext>
            </a:extLst>
          </p:cNvPr>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8" name="Imagen 17">
            <a:extLst>
              <a:ext uri="{FF2B5EF4-FFF2-40B4-BE49-F238E27FC236}">
                <a16:creationId xmlns:a16="http://schemas.microsoft.com/office/drawing/2014/main" id="{EF8DBAC2-2E1B-8079-4B63-9B9FACDA67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9" name="169 CuadroTexto">
            <a:extLst>
              <a:ext uri="{FF2B5EF4-FFF2-40B4-BE49-F238E27FC236}">
                <a16:creationId xmlns:a16="http://schemas.microsoft.com/office/drawing/2014/main" id="{3ABB85B8-7CB6-D253-E34F-481AFCE4FFE6}"/>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27015FDF-A409-BE13-0426-2D3EAC799074}"/>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404550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a:extLst>
              <a:ext uri="{FF2B5EF4-FFF2-40B4-BE49-F238E27FC236}">
                <a16:creationId xmlns:a16="http://schemas.microsoft.com/office/drawing/2014/main" id="{8D176870-BEFA-C814-8415-E3586A4C31C0}"/>
              </a:ext>
            </a:extLst>
          </p:cNvPr>
          <p:cNvGrpSpPr/>
          <p:nvPr/>
        </p:nvGrpSpPr>
        <p:grpSpPr>
          <a:xfrm rot="20410179">
            <a:off x="6546405" y="4393578"/>
            <a:ext cx="2857227" cy="2647061"/>
            <a:chOff x="10330029" y="3685530"/>
            <a:chExt cx="11325222" cy="8014054"/>
          </a:xfrm>
        </p:grpSpPr>
        <p:pic>
          <p:nvPicPr>
            <p:cNvPr id="3" name="Picture 8" descr="C:\Users\loren\Desktop\red.png">
              <a:extLst>
                <a:ext uri="{FF2B5EF4-FFF2-40B4-BE49-F238E27FC236}">
                  <a16:creationId xmlns:a16="http://schemas.microsoft.com/office/drawing/2014/main" id="{2690676D-F211-84BB-7462-B059EB37EAD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loren\Desktop\formas.png">
              <a:extLst>
                <a:ext uri="{FF2B5EF4-FFF2-40B4-BE49-F238E27FC236}">
                  <a16:creationId xmlns:a16="http://schemas.microsoft.com/office/drawing/2014/main" id="{CF77DE44-CAB7-52D1-28C4-6CCFC4E4C5DA}"/>
                </a:ext>
              </a:extLst>
            </p:cNvPr>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loren\Desktop\red.png">
              <a:extLst>
                <a:ext uri="{FF2B5EF4-FFF2-40B4-BE49-F238E27FC236}">
                  <a16:creationId xmlns:a16="http://schemas.microsoft.com/office/drawing/2014/main" id="{7919B377-9C51-664F-1630-B14F89FE8E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loren\Desktop\red.png">
              <a:extLst>
                <a:ext uri="{FF2B5EF4-FFF2-40B4-BE49-F238E27FC236}">
                  <a16:creationId xmlns:a16="http://schemas.microsoft.com/office/drawing/2014/main" id="{0A4D5361-DA5A-C9D5-705C-AAF641681EE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a:extLst>
                <a:ext uri="{FF2B5EF4-FFF2-40B4-BE49-F238E27FC236}">
                  <a16:creationId xmlns:a16="http://schemas.microsoft.com/office/drawing/2014/main" id="{B3FB1EFD-F633-84BC-37C4-03CBF3D571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n 7">
            <a:extLst>
              <a:ext uri="{FF2B5EF4-FFF2-40B4-BE49-F238E27FC236}">
                <a16:creationId xmlns:a16="http://schemas.microsoft.com/office/drawing/2014/main" id="{6F2E98D2-0E9A-EF17-F4EA-4EC8FDE3C3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sp>
        <p:nvSpPr>
          <p:cNvPr id="9" name="CuadroTexto 8">
            <a:extLst>
              <a:ext uri="{FF2B5EF4-FFF2-40B4-BE49-F238E27FC236}">
                <a16:creationId xmlns:a16="http://schemas.microsoft.com/office/drawing/2014/main" id="{B21FF4E5-66DE-DA61-F10A-2167D0D8485F}"/>
              </a:ext>
            </a:extLst>
          </p:cNvPr>
          <p:cNvSpPr txBox="1"/>
          <p:nvPr/>
        </p:nvSpPr>
        <p:spPr>
          <a:xfrm>
            <a:off x="982215" y="3088347"/>
            <a:ext cx="8276161" cy="2734082"/>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PE"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La parábola de Isaías 5</a:t>
            </a:r>
            <a:r>
              <a:rPr lang="es-PE" sz="3200" dirty="0">
                <a:effectLst/>
                <a:latin typeface="Arial" panose="020B0604020202020204" pitchFamily="34" charset="0"/>
                <a:ea typeface="Calibri" panose="020F0502020204030204" pitchFamily="34" charset="0"/>
                <a:cs typeface="Arial" panose="020B0604020202020204" pitchFamily="34" charset="0"/>
              </a:rPr>
              <a:t>, se relaciona con la parábola de los labradores malvados de </a:t>
            </a:r>
            <a:r>
              <a:rPr lang="es-PE"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Mateo 21:</a:t>
            </a:r>
            <a:r>
              <a:rPr lang="es-PE"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33 – 39</a:t>
            </a:r>
            <a:r>
              <a:rPr lang="es-PE" sz="3200" dirty="0">
                <a:effectLst/>
                <a:latin typeface="Arial" panose="020B0604020202020204" pitchFamily="34" charset="0"/>
                <a:ea typeface="Calibri" panose="020F0502020204030204" pitchFamily="34" charset="0"/>
                <a:cs typeface="Arial" panose="020B0604020202020204" pitchFamily="34" charset="0"/>
              </a:rPr>
              <a:t>. </a:t>
            </a:r>
          </a:p>
          <a:p>
            <a:pPr lvl="0">
              <a:spcBef>
                <a:spcPts val="400"/>
              </a:spcBef>
            </a:pPr>
            <a:endParaRPr lang="es-PE" sz="500" dirty="0">
              <a:effectLst/>
              <a:latin typeface="Arial" panose="020B0604020202020204" pitchFamily="34" charset="0"/>
              <a:ea typeface="Calibri" panose="020F0502020204030204" pitchFamily="34" charset="0"/>
              <a:cs typeface="Arial" panose="020B0604020202020204" pitchFamily="34" charset="0"/>
            </a:endParaRPr>
          </a:p>
          <a:p>
            <a:pPr marL="447675" lvl="0">
              <a:spcBef>
                <a:spcPts val="400"/>
              </a:spcBef>
            </a:pPr>
            <a:r>
              <a:rPr lang="es-PE" sz="3200" dirty="0">
                <a:effectLst/>
                <a:latin typeface="Arial" panose="020B0604020202020204" pitchFamily="34" charset="0"/>
                <a:ea typeface="Calibri" panose="020F0502020204030204" pitchFamily="34" charset="0"/>
                <a:cs typeface="Arial" panose="020B0604020202020204" pitchFamily="34" charset="0"/>
              </a:rPr>
              <a:t>¿</a:t>
            </a:r>
            <a:r>
              <a:rPr lang="es-PE" sz="3200" i="1" dirty="0">
                <a:solidFill>
                  <a:srgbClr val="000066"/>
                </a:solidFill>
                <a:effectLst/>
                <a:latin typeface="Arial" panose="020B0604020202020204" pitchFamily="34" charset="0"/>
                <a:ea typeface="Calibri" panose="020F0502020204030204" pitchFamily="34" charset="0"/>
                <a:cs typeface="Arial" panose="020B0604020202020204" pitchFamily="34" charset="0"/>
              </a:rPr>
              <a:t>Hasta dónde llegó la maldad de los labradores malvados</a:t>
            </a:r>
            <a:r>
              <a:rPr lang="es-PE" sz="3200" dirty="0">
                <a:effectLst/>
                <a:latin typeface="Arial" panose="020B0604020202020204" pitchFamily="34" charset="0"/>
                <a:ea typeface="Calibri" panose="020F0502020204030204" pitchFamily="34" charset="0"/>
                <a:cs typeface="Arial" panose="020B0604020202020204" pitchFamily="34" charset="0"/>
              </a:rPr>
              <a:t>? </a:t>
            </a:r>
            <a:endParaRPr lang="es-PE" sz="3200" dirty="0">
              <a:latin typeface="Arial" panose="020B0604020202020204" pitchFamily="34" charset="0"/>
              <a:cs typeface="Arial" panose="020B0604020202020204" pitchFamily="34" charset="0"/>
            </a:endParaRPr>
          </a:p>
        </p:txBody>
      </p:sp>
      <p:pic>
        <p:nvPicPr>
          <p:cNvPr id="10" name="Imagen 8">
            <a:extLst>
              <a:ext uri="{FF2B5EF4-FFF2-40B4-BE49-F238E27FC236}">
                <a16:creationId xmlns:a16="http://schemas.microsoft.com/office/drawing/2014/main" id="{77973410-26BD-DCB8-B0F6-E5C96F2A94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1" name="Cuadro de texto 2">
            <a:extLst>
              <a:ext uri="{FF2B5EF4-FFF2-40B4-BE49-F238E27FC236}">
                <a16:creationId xmlns:a16="http://schemas.microsoft.com/office/drawing/2014/main" id="{F9FE0E95-E457-C4FB-8AF8-5436DC75D893}"/>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agrama de flujo: proceso alternativo 12">
            <a:extLst>
              <a:ext uri="{FF2B5EF4-FFF2-40B4-BE49-F238E27FC236}">
                <a16:creationId xmlns:a16="http://schemas.microsoft.com/office/drawing/2014/main" id="{03D44CC4-E14D-3F05-7E1A-C89865C2729F}"/>
              </a:ext>
            </a:extLst>
          </p:cNvPr>
          <p:cNvSpPr/>
          <p:nvPr/>
        </p:nvSpPr>
        <p:spPr>
          <a:xfrm>
            <a:off x="1453833" y="2420782"/>
            <a:ext cx="5879121"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EL AMOR ABNEGADO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13" name="Diagrama de flujo: proceso alternativo 12">
            <a:extLst>
              <a:ext uri="{FF2B5EF4-FFF2-40B4-BE49-F238E27FC236}">
                <a16:creationId xmlns:a16="http://schemas.microsoft.com/office/drawing/2014/main" id="{AF45FE9E-CD77-DFA9-144A-AF80A84F06F3}"/>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2.</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4" name="Imagen 13">
            <a:extLst>
              <a:ext uri="{FF2B5EF4-FFF2-40B4-BE49-F238E27FC236}">
                <a16:creationId xmlns:a16="http://schemas.microsoft.com/office/drawing/2014/main" id="{596FA17A-D813-DB4D-F728-FE4F0C4BF33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5" name="CuadroTexto 6">
            <a:extLst>
              <a:ext uri="{FF2B5EF4-FFF2-40B4-BE49-F238E27FC236}">
                <a16:creationId xmlns:a16="http://schemas.microsoft.com/office/drawing/2014/main" id="{2A61CDE2-FC62-6214-BAB3-9337AE37A77A}"/>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6" name="CuadroTexto 7">
            <a:extLst>
              <a:ext uri="{FF2B5EF4-FFF2-40B4-BE49-F238E27FC236}">
                <a16:creationId xmlns:a16="http://schemas.microsoft.com/office/drawing/2014/main" id="{64516001-2F3F-069E-CAEA-90B545810AAC}"/>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7" name="Imagen 16">
            <a:extLst>
              <a:ext uri="{FF2B5EF4-FFF2-40B4-BE49-F238E27FC236}">
                <a16:creationId xmlns:a16="http://schemas.microsoft.com/office/drawing/2014/main" id="{90F778E7-A56A-5E8E-EB9D-B18B277D2752}"/>
              </a:ext>
            </a:extLst>
          </p:cNvPr>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8" name="Imagen 17">
            <a:extLst>
              <a:ext uri="{FF2B5EF4-FFF2-40B4-BE49-F238E27FC236}">
                <a16:creationId xmlns:a16="http://schemas.microsoft.com/office/drawing/2014/main" id="{47F350FF-618E-33AB-3E39-F8FE7B85C4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9" name="169 CuadroTexto">
            <a:extLst>
              <a:ext uri="{FF2B5EF4-FFF2-40B4-BE49-F238E27FC236}">
                <a16:creationId xmlns:a16="http://schemas.microsoft.com/office/drawing/2014/main" id="{B74EF7CF-1D9F-B770-F6D1-0F5309B27964}"/>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801F7907-98B6-39F3-FED2-0E91FE4DC9DF}"/>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19370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a:extLst>
              <a:ext uri="{FF2B5EF4-FFF2-40B4-BE49-F238E27FC236}">
                <a16:creationId xmlns:a16="http://schemas.microsoft.com/office/drawing/2014/main" id="{5ADDA219-F39B-12EF-C0A2-A7DD2648FF7D}"/>
              </a:ext>
            </a:extLst>
          </p:cNvPr>
          <p:cNvGrpSpPr/>
          <p:nvPr/>
        </p:nvGrpSpPr>
        <p:grpSpPr>
          <a:xfrm rot="20410179">
            <a:off x="6546405" y="4393578"/>
            <a:ext cx="2857227" cy="2647061"/>
            <a:chOff x="10330029" y="3685530"/>
            <a:chExt cx="11325222" cy="8014054"/>
          </a:xfrm>
        </p:grpSpPr>
        <p:pic>
          <p:nvPicPr>
            <p:cNvPr id="5" name="Picture 8" descr="C:\Users\loren\Desktop\red.png">
              <a:extLst>
                <a:ext uri="{FF2B5EF4-FFF2-40B4-BE49-F238E27FC236}">
                  <a16:creationId xmlns:a16="http://schemas.microsoft.com/office/drawing/2014/main" id="{EBE720C3-D286-66C7-7927-10FA2063707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ren\Desktop\formas.png">
              <a:extLst>
                <a:ext uri="{FF2B5EF4-FFF2-40B4-BE49-F238E27FC236}">
                  <a16:creationId xmlns:a16="http://schemas.microsoft.com/office/drawing/2014/main" id="{5B1D1136-B693-99BF-44D3-98FCF8756206}"/>
                </a:ext>
              </a:extLst>
            </p:cNvPr>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a:extLst>
                <a:ext uri="{FF2B5EF4-FFF2-40B4-BE49-F238E27FC236}">
                  <a16:creationId xmlns:a16="http://schemas.microsoft.com/office/drawing/2014/main" id="{0513BF90-67C5-3717-B6EB-259E83C73CE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loren\Desktop\red.png">
              <a:extLst>
                <a:ext uri="{FF2B5EF4-FFF2-40B4-BE49-F238E27FC236}">
                  <a16:creationId xmlns:a16="http://schemas.microsoft.com/office/drawing/2014/main" id="{E6147B01-B54D-8482-956A-9E98BA30F40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loren\Desktop\red.png">
              <a:extLst>
                <a:ext uri="{FF2B5EF4-FFF2-40B4-BE49-F238E27FC236}">
                  <a16:creationId xmlns:a16="http://schemas.microsoft.com/office/drawing/2014/main" id="{A939ACB7-BF52-7E98-23EE-7A799BD243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n 9">
            <a:extLst>
              <a:ext uri="{FF2B5EF4-FFF2-40B4-BE49-F238E27FC236}">
                <a16:creationId xmlns:a16="http://schemas.microsoft.com/office/drawing/2014/main" id="{64C479B1-A0BF-FD69-1DA2-A4779A6202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sp>
        <p:nvSpPr>
          <p:cNvPr id="11" name="CuadroTexto 10">
            <a:extLst>
              <a:ext uri="{FF2B5EF4-FFF2-40B4-BE49-F238E27FC236}">
                <a16:creationId xmlns:a16="http://schemas.microsoft.com/office/drawing/2014/main" id="{9B00C943-BE4C-B353-B388-BA3F40D620C9}"/>
              </a:ext>
            </a:extLst>
          </p:cNvPr>
          <p:cNvSpPr txBox="1"/>
          <p:nvPr/>
        </p:nvSpPr>
        <p:spPr>
          <a:xfrm>
            <a:off x="982215" y="3088347"/>
            <a:ext cx="8276161" cy="2862322"/>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PE" sz="3000" b="1" dirty="0">
                <a:solidFill>
                  <a:srgbClr val="7030A0"/>
                </a:solidFill>
                <a:latin typeface="Arial" panose="020B0604020202020204" pitchFamily="34" charset="0"/>
                <a:cs typeface="Arial" panose="020B0604020202020204" pitchFamily="34" charset="0"/>
              </a:rPr>
              <a:t>En la cruz, </a:t>
            </a:r>
            <a:r>
              <a:rPr lang="es-PE" sz="3000" dirty="0">
                <a:latin typeface="Arial" panose="020B0604020202020204" pitchFamily="34" charset="0"/>
                <a:cs typeface="Arial" panose="020B0604020202020204" pitchFamily="34" charset="0"/>
              </a:rPr>
              <a:t>Dios</a:t>
            </a:r>
            <a:r>
              <a:rPr lang="es-PE" sz="3000" b="1" dirty="0">
                <a:solidFill>
                  <a:srgbClr val="7030A0"/>
                </a:solidFill>
                <a:latin typeface="Arial" panose="020B0604020202020204" pitchFamily="34" charset="0"/>
                <a:cs typeface="Arial" panose="020B0604020202020204" pitchFamily="34" charset="0"/>
              </a:rPr>
              <a:t> </a:t>
            </a:r>
            <a:r>
              <a:rPr lang="es-PE" sz="3000" dirty="0">
                <a:latin typeface="Arial" panose="020B0604020202020204" pitchFamily="34" charset="0"/>
                <a:cs typeface="Arial" panose="020B0604020202020204" pitchFamily="34" charset="0"/>
              </a:rPr>
              <a:t>demostró que hizo todo lo posible para la salvación del hombre “</a:t>
            </a:r>
            <a:r>
              <a:rPr lang="es-PE" sz="3000" dirty="0">
                <a:solidFill>
                  <a:srgbClr val="006600"/>
                </a:solidFill>
                <a:latin typeface="Arial" panose="020B0604020202020204" pitchFamily="34" charset="0"/>
                <a:cs typeface="Arial" panose="020B0604020202020204" pitchFamily="34" charset="0"/>
              </a:rPr>
              <a:t>ciertamente llevó él nuestras enfermedades y sufrió nuestros dolores pero nosotros lo tuvimos por azotado, como herido y afligido por Dios¡” </a:t>
            </a:r>
            <a:r>
              <a:rPr lang="es-PE" sz="3000" dirty="0">
                <a:latin typeface="Arial" panose="020B0604020202020204" pitchFamily="34" charset="0"/>
                <a:cs typeface="Arial" panose="020B0604020202020204" pitchFamily="34" charset="0"/>
              </a:rPr>
              <a:t>(</a:t>
            </a:r>
            <a:r>
              <a:rPr lang="es-PE" sz="3000" b="1" dirty="0">
                <a:solidFill>
                  <a:srgbClr val="002060"/>
                </a:solidFill>
                <a:latin typeface="Arial" panose="020B0604020202020204" pitchFamily="34" charset="0"/>
                <a:cs typeface="Arial" panose="020B0604020202020204" pitchFamily="34" charset="0"/>
              </a:rPr>
              <a:t>Isa 53:</a:t>
            </a:r>
            <a:r>
              <a:rPr lang="es-PE" sz="3000" dirty="0">
                <a:solidFill>
                  <a:srgbClr val="002060"/>
                </a:solidFill>
                <a:latin typeface="Arial" panose="020B0604020202020204" pitchFamily="34" charset="0"/>
                <a:cs typeface="Arial" panose="020B0604020202020204" pitchFamily="34" charset="0"/>
              </a:rPr>
              <a:t> 4</a:t>
            </a:r>
            <a:r>
              <a:rPr lang="es-PE" sz="3000" dirty="0">
                <a:latin typeface="Arial" panose="020B0604020202020204" pitchFamily="34" charset="0"/>
                <a:cs typeface="Arial" panose="020B0604020202020204" pitchFamily="34" charset="0"/>
              </a:rPr>
              <a:t>).</a:t>
            </a:r>
          </a:p>
        </p:txBody>
      </p:sp>
      <p:pic>
        <p:nvPicPr>
          <p:cNvPr id="12" name="Imagen 8">
            <a:extLst>
              <a:ext uri="{FF2B5EF4-FFF2-40B4-BE49-F238E27FC236}">
                <a16:creationId xmlns:a16="http://schemas.microsoft.com/office/drawing/2014/main" id="{0B01FB2D-124B-72C6-33C5-83A32E9D9A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3" name="Cuadro de texto 2">
            <a:extLst>
              <a:ext uri="{FF2B5EF4-FFF2-40B4-BE49-F238E27FC236}">
                <a16:creationId xmlns:a16="http://schemas.microsoft.com/office/drawing/2014/main" id="{C263E3B2-CF02-5A9C-9CFA-4E8355C7777E}"/>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Diagrama de flujo: proceso alternativo 12">
            <a:extLst>
              <a:ext uri="{FF2B5EF4-FFF2-40B4-BE49-F238E27FC236}">
                <a16:creationId xmlns:a16="http://schemas.microsoft.com/office/drawing/2014/main" id="{862221CB-1AA1-28F1-C522-E6CBE73AB8FB}"/>
              </a:ext>
            </a:extLst>
          </p:cNvPr>
          <p:cNvSpPr/>
          <p:nvPr/>
        </p:nvSpPr>
        <p:spPr>
          <a:xfrm>
            <a:off x="1453833" y="2420782"/>
            <a:ext cx="5879121"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EL AMOR ABNEGADO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15" name="Diagrama de flujo: proceso alternativo 14">
            <a:extLst>
              <a:ext uri="{FF2B5EF4-FFF2-40B4-BE49-F238E27FC236}">
                <a16:creationId xmlns:a16="http://schemas.microsoft.com/office/drawing/2014/main" id="{52ED4F3C-AFA9-1560-9AD5-D0B7CC1A678B}"/>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2.</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6" name="Imagen 15">
            <a:extLst>
              <a:ext uri="{FF2B5EF4-FFF2-40B4-BE49-F238E27FC236}">
                <a16:creationId xmlns:a16="http://schemas.microsoft.com/office/drawing/2014/main" id="{7F5CDC72-D759-A2BC-314B-67C7D264548A}"/>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7" name="CuadroTexto 6">
            <a:extLst>
              <a:ext uri="{FF2B5EF4-FFF2-40B4-BE49-F238E27FC236}">
                <a16:creationId xmlns:a16="http://schemas.microsoft.com/office/drawing/2014/main" id="{BC26A652-DBE9-F558-BC16-A9D276ED2A0B}"/>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8" name="CuadroTexto 7">
            <a:extLst>
              <a:ext uri="{FF2B5EF4-FFF2-40B4-BE49-F238E27FC236}">
                <a16:creationId xmlns:a16="http://schemas.microsoft.com/office/drawing/2014/main" id="{3CA0C50C-D296-2ABC-3954-1177631074EA}"/>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9" name="Imagen 18">
            <a:extLst>
              <a:ext uri="{FF2B5EF4-FFF2-40B4-BE49-F238E27FC236}">
                <a16:creationId xmlns:a16="http://schemas.microsoft.com/office/drawing/2014/main" id="{1F92C7E2-D265-4171-1F5A-97C5D94BF0B1}"/>
              </a:ext>
            </a:extLst>
          </p:cNvPr>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20" name="Imagen 19">
            <a:extLst>
              <a:ext uri="{FF2B5EF4-FFF2-40B4-BE49-F238E27FC236}">
                <a16:creationId xmlns:a16="http://schemas.microsoft.com/office/drawing/2014/main" id="{7A9353FD-9867-F52D-9BBA-972F6F0071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21" name="169 CuadroTexto">
            <a:extLst>
              <a:ext uri="{FF2B5EF4-FFF2-40B4-BE49-F238E27FC236}">
                <a16:creationId xmlns:a16="http://schemas.microsoft.com/office/drawing/2014/main" id="{209CB398-2681-BBE1-A654-DC12201AB232}"/>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2" name="169 CuadroTexto">
            <a:extLst>
              <a:ext uri="{FF2B5EF4-FFF2-40B4-BE49-F238E27FC236}">
                <a16:creationId xmlns:a16="http://schemas.microsoft.com/office/drawing/2014/main" id="{347484B1-7A9A-2704-4766-0ED5B806D760}"/>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311556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3 Grupo"/>
          <p:cNvGrpSpPr/>
          <p:nvPr/>
        </p:nvGrpSpPr>
        <p:grpSpPr>
          <a:xfrm rot="20410179">
            <a:off x="6546405" y="4393578"/>
            <a:ext cx="2857227" cy="2647061"/>
            <a:chOff x="10330029" y="3685530"/>
            <a:chExt cx="11325222" cy="8014054"/>
          </a:xfrm>
        </p:grpSpPr>
        <p:pic>
          <p:nvPicPr>
            <p:cNvPr id="24" name="Picture 8" descr="C:\Users\loren\Desktop\re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loren\Desktop\formas.png"/>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Users\loren\Desktop\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loren\Desktop\red.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Users\loren\Desktop\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Imagen 12">
            <a:extLst>
              <a:ext uri="{FF2B5EF4-FFF2-40B4-BE49-F238E27FC236}">
                <a16:creationId xmlns:a16="http://schemas.microsoft.com/office/drawing/2014/main" id="{2B545E66-95AF-43F5-B7A6-449624BD9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5" name="CuadroTexto 14">
            <a:extLst>
              <a:ext uri="{FF2B5EF4-FFF2-40B4-BE49-F238E27FC236}">
                <a16:creationId xmlns:a16="http://schemas.microsoft.com/office/drawing/2014/main" id="{BFEC4D5E-6BAC-403D-A9D5-AB858C360D21}"/>
              </a:ext>
            </a:extLst>
          </p:cNvPr>
          <p:cNvSpPr txBox="1"/>
          <p:nvPr/>
        </p:nvSpPr>
        <p:spPr>
          <a:xfrm>
            <a:off x="1015139" y="3182818"/>
            <a:ext cx="8508699" cy="2554545"/>
          </a:xfrm>
          <a:prstGeom prst="rect">
            <a:avLst/>
          </a:prstGeom>
          <a:noFill/>
        </p:spPr>
        <p:txBody>
          <a:bodyPr wrap="square" rtlCol="0">
            <a:spAutoFit/>
          </a:bodyPr>
          <a:lstStyle/>
          <a:p>
            <a:pPr marL="457200" lvl="0" indent="-457200">
              <a:spcBef>
                <a:spcPts val="500"/>
              </a:spcBef>
              <a:buFont typeface="Wingdings" panose="05000000000000000000" pitchFamily="2" charset="2"/>
              <a:buChar char="Ø"/>
            </a:pPr>
            <a:r>
              <a:rPr lang="es-PE" sz="3200" b="1" dirty="0">
                <a:solidFill>
                  <a:srgbClr val="CC0066"/>
                </a:solidFill>
                <a:effectLst/>
                <a:latin typeface="Arial" panose="020B0604020202020204" pitchFamily="34" charset="0"/>
                <a:ea typeface="Calibri" panose="020F0502020204030204" pitchFamily="34" charset="0"/>
                <a:cs typeface="Arial" panose="020B0604020202020204" pitchFamily="34" charset="0"/>
              </a:rPr>
              <a:t>La vindicación </a:t>
            </a:r>
            <a:r>
              <a:rPr lang="es-PE" sz="3200" dirty="0">
                <a:effectLst/>
                <a:latin typeface="Arial" panose="020B0604020202020204" pitchFamily="34" charset="0"/>
                <a:ea typeface="Calibri" panose="020F0502020204030204" pitchFamily="34" charset="0"/>
                <a:cs typeface="Arial" panose="020B0604020202020204" pitchFamily="34" charset="0"/>
              </a:rPr>
              <a:t>del carácter de Dios es un tema central en el gran conflicto entre Dios y Satanás. Debido a que Satanás ha acusado a Dios como injusto, arbitrario y severo. </a:t>
            </a:r>
            <a:endParaRPr lang="es-PE" sz="3200" dirty="0">
              <a:latin typeface="Arial" panose="020B0604020202020204" pitchFamily="34" charset="0"/>
              <a:cs typeface="Arial" panose="020B0604020202020204" pitchFamily="34" charset="0"/>
            </a:endParaRPr>
          </a:p>
        </p:txBody>
      </p:sp>
      <p:sp>
        <p:nvSpPr>
          <p:cNvPr id="16" name="Cuadro de texto 2">
            <a:extLst>
              <a:ext uri="{FF2B5EF4-FFF2-40B4-BE49-F238E27FC236}">
                <a16:creationId xmlns:a16="http://schemas.microsoft.com/office/drawing/2014/main" id="{EF1D0D82-13AE-4744-AC4B-6830FBD56137}"/>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Diagrama de flujo: proceso alternativo 12">
            <a:extLst>
              <a:ext uri="{FF2B5EF4-FFF2-40B4-BE49-F238E27FC236}">
                <a16:creationId xmlns:a16="http://schemas.microsoft.com/office/drawing/2014/main" id="{6C94A35E-8861-4F0C-AC20-058BDD14205F}"/>
              </a:ext>
            </a:extLst>
          </p:cNvPr>
          <p:cNvSpPr/>
          <p:nvPr/>
        </p:nvSpPr>
        <p:spPr>
          <a:xfrm>
            <a:off x="1453832" y="2420782"/>
            <a:ext cx="696626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LAVINDICACIÓN DEL CARÁCTER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21" name="Diagrama de flujo: proceso alternativo 12">
            <a:extLst>
              <a:ext uri="{FF2B5EF4-FFF2-40B4-BE49-F238E27FC236}">
                <a16:creationId xmlns:a16="http://schemas.microsoft.com/office/drawing/2014/main" id="{6C94A35E-8861-4F0C-AC20-058BDD14205F}"/>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3.</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32" name="Imagen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33" name="Imagen 32"/>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34" name="CuadroTexto 6">
            <a:extLst>
              <a:ext uri="{FF2B5EF4-FFF2-40B4-BE49-F238E27FC236}">
                <a16:creationId xmlns:a16="http://schemas.microsoft.com/office/drawing/2014/main" id="{3F90F040-5738-48C4-8510-2819E076C25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35"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36" name="Imagen 35"/>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37" name="Imagen 36">
            <a:extLst>
              <a:ext uri="{FF2B5EF4-FFF2-40B4-BE49-F238E27FC236}">
                <a16:creationId xmlns:a16="http://schemas.microsoft.com/office/drawing/2014/main" id="{A6585578-3218-4AEC-B3A2-0A53056751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38"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39"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407446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3 Grupo">
            <a:extLst>
              <a:ext uri="{FF2B5EF4-FFF2-40B4-BE49-F238E27FC236}">
                <a16:creationId xmlns:a16="http://schemas.microsoft.com/office/drawing/2014/main" id="{DB90388A-067A-EFCC-6D8E-4E8A5E7815AF}"/>
              </a:ext>
            </a:extLst>
          </p:cNvPr>
          <p:cNvGrpSpPr/>
          <p:nvPr/>
        </p:nvGrpSpPr>
        <p:grpSpPr>
          <a:xfrm rot="20410179">
            <a:off x="6546405" y="4393578"/>
            <a:ext cx="2857227" cy="2647061"/>
            <a:chOff x="10330029" y="3685530"/>
            <a:chExt cx="11325222" cy="8014054"/>
          </a:xfrm>
        </p:grpSpPr>
        <p:pic>
          <p:nvPicPr>
            <p:cNvPr id="8" name="Picture 8" descr="C:\Users\loren\Desktop\red.png">
              <a:extLst>
                <a:ext uri="{FF2B5EF4-FFF2-40B4-BE49-F238E27FC236}">
                  <a16:creationId xmlns:a16="http://schemas.microsoft.com/office/drawing/2014/main" id="{ADDD5CA6-1DAE-C5E7-FBEF-D233061E07B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oren\Desktop\formas.png">
              <a:extLst>
                <a:ext uri="{FF2B5EF4-FFF2-40B4-BE49-F238E27FC236}">
                  <a16:creationId xmlns:a16="http://schemas.microsoft.com/office/drawing/2014/main" id="{C5BACB6B-75F1-A797-5012-A08A690DA242}"/>
                </a:ext>
              </a:extLst>
            </p:cNvPr>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loren\Desktop\red.png">
              <a:extLst>
                <a:ext uri="{FF2B5EF4-FFF2-40B4-BE49-F238E27FC236}">
                  <a16:creationId xmlns:a16="http://schemas.microsoft.com/office/drawing/2014/main" id="{365DAA83-C771-1A87-3B27-BB9387D7563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loren\Desktop\red.png">
              <a:extLst>
                <a:ext uri="{FF2B5EF4-FFF2-40B4-BE49-F238E27FC236}">
                  <a16:creationId xmlns:a16="http://schemas.microsoft.com/office/drawing/2014/main" id="{9CA08E7F-B14C-DCC0-F541-283FDA3846A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loren\Desktop\red.png">
              <a:extLst>
                <a:ext uri="{FF2B5EF4-FFF2-40B4-BE49-F238E27FC236}">
                  <a16:creationId xmlns:a16="http://schemas.microsoft.com/office/drawing/2014/main" id="{1536522C-E18F-11CD-8F0C-DC443BD02E4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6B7F6786-F9BB-514A-A9A2-F3AA188B8B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3" name="CuadroTexto 2">
            <a:extLst>
              <a:ext uri="{FF2B5EF4-FFF2-40B4-BE49-F238E27FC236}">
                <a16:creationId xmlns:a16="http://schemas.microsoft.com/office/drawing/2014/main" id="{9C323061-0C64-AAAF-DE21-8A730EF04560}"/>
              </a:ext>
            </a:extLst>
          </p:cNvPr>
          <p:cNvSpPr txBox="1"/>
          <p:nvPr/>
        </p:nvSpPr>
        <p:spPr>
          <a:xfrm>
            <a:off x="1015139" y="3182818"/>
            <a:ext cx="8508699" cy="2062103"/>
          </a:xfrm>
          <a:prstGeom prst="rect">
            <a:avLst/>
          </a:prstGeom>
          <a:noFill/>
        </p:spPr>
        <p:txBody>
          <a:bodyPr wrap="square" rtlCol="0">
            <a:spAutoFit/>
          </a:bodyPr>
          <a:lstStyle/>
          <a:p>
            <a:pPr marL="457200" lvl="0" indent="-457200">
              <a:spcBef>
                <a:spcPts val="500"/>
              </a:spcBef>
              <a:buFont typeface="Wingdings" panose="05000000000000000000" pitchFamily="2" charset="2"/>
              <a:buChar char="Ø"/>
            </a:pPr>
            <a:r>
              <a:rPr lang="es-ES" sz="32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El cantico </a:t>
            </a:r>
            <a:r>
              <a:rPr lang="es-ES" sz="3200" dirty="0">
                <a:effectLst/>
                <a:latin typeface="Arial" panose="020B0604020202020204" pitchFamily="34" charset="0"/>
                <a:ea typeface="Calibri" panose="020F0502020204030204" pitchFamily="34" charset="0"/>
                <a:cs typeface="Arial" panose="020B0604020202020204" pitchFamily="34" charset="0"/>
              </a:rPr>
              <a:t>de los redimidos de </a:t>
            </a:r>
            <a:r>
              <a:rPr lang="es-ES"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apocalipsis 15: 3</a:t>
            </a:r>
            <a:r>
              <a:rPr lang="es-ES"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a:t>
            </a:r>
            <a:r>
              <a:rPr lang="es-ES" sz="3200" dirty="0">
                <a:effectLst/>
                <a:latin typeface="Arial" panose="020B0604020202020204" pitchFamily="34" charset="0"/>
                <a:ea typeface="Calibri" panose="020F0502020204030204" pitchFamily="34" charset="0"/>
                <a:cs typeface="Arial" panose="020B0604020202020204" pitchFamily="34" charset="0"/>
              </a:rPr>
              <a:t>expresan la grandeza de los hechos de Dios “</a:t>
            </a:r>
            <a:r>
              <a:rPr lang="es-ES" sz="3200" dirty="0">
                <a:solidFill>
                  <a:srgbClr val="006600"/>
                </a:solidFill>
                <a:effectLst/>
                <a:latin typeface="Arial" panose="020B0604020202020204" pitchFamily="34" charset="0"/>
                <a:ea typeface="Calibri" panose="020F0502020204030204" pitchFamily="34" charset="0"/>
                <a:cs typeface="Arial" panose="020B0604020202020204" pitchFamily="34" charset="0"/>
              </a:rPr>
              <a:t>Grande y maravillosas son tus obras</a:t>
            </a:r>
            <a:r>
              <a:rPr lang="es-ES" sz="3200" dirty="0">
                <a:effectLst/>
                <a:latin typeface="Arial" panose="020B0604020202020204" pitchFamily="34" charset="0"/>
                <a:ea typeface="Calibri" panose="020F0502020204030204" pitchFamily="34" charset="0"/>
                <a:cs typeface="Arial" panose="020B0604020202020204" pitchFamily="34" charset="0"/>
              </a:rPr>
              <a:t>”.</a:t>
            </a:r>
            <a:endParaRPr lang="es-PE" sz="3200" dirty="0">
              <a:latin typeface="Arial" panose="020B0604020202020204" pitchFamily="34" charset="0"/>
              <a:cs typeface="Arial" panose="020B0604020202020204" pitchFamily="34" charset="0"/>
            </a:endParaRPr>
          </a:p>
        </p:txBody>
      </p:sp>
      <p:sp>
        <p:nvSpPr>
          <p:cNvPr id="4" name="Cuadro de texto 2">
            <a:extLst>
              <a:ext uri="{FF2B5EF4-FFF2-40B4-BE49-F238E27FC236}">
                <a16:creationId xmlns:a16="http://schemas.microsoft.com/office/drawing/2014/main" id="{89DACBFF-D14F-F8B4-5F62-00954579E2DA}"/>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agrama de flujo: proceso alternativo 12">
            <a:extLst>
              <a:ext uri="{FF2B5EF4-FFF2-40B4-BE49-F238E27FC236}">
                <a16:creationId xmlns:a16="http://schemas.microsoft.com/office/drawing/2014/main" id="{C32D508C-0AF3-84A7-6AF5-16F9FBD49203}"/>
              </a:ext>
            </a:extLst>
          </p:cNvPr>
          <p:cNvSpPr/>
          <p:nvPr/>
        </p:nvSpPr>
        <p:spPr>
          <a:xfrm>
            <a:off x="1453832" y="2420782"/>
            <a:ext cx="696626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LAVINDICACIÓN DEL CARÁCTER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6" name="Diagrama de flujo: proceso alternativo 12">
            <a:extLst>
              <a:ext uri="{FF2B5EF4-FFF2-40B4-BE49-F238E27FC236}">
                <a16:creationId xmlns:a16="http://schemas.microsoft.com/office/drawing/2014/main" id="{A29644EC-86BC-5F12-A653-759153FFCB09}"/>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3.</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3" name="Imagen 12">
            <a:extLst>
              <a:ext uri="{FF2B5EF4-FFF2-40B4-BE49-F238E27FC236}">
                <a16:creationId xmlns:a16="http://schemas.microsoft.com/office/drawing/2014/main" id="{77A766DB-9774-8E07-480E-6F5BC4D447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14" name="Imagen 13">
            <a:extLst>
              <a:ext uri="{FF2B5EF4-FFF2-40B4-BE49-F238E27FC236}">
                <a16:creationId xmlns:a16="http://schemas.microsoft.com/office/drawing/2014/main" id="{17DF6EBF-9B71-0DCD-C3A9-4FE28BC5CA2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5" name="CuadroTexto 6">
            <a:extLst>
              <a:ext uri="{FF2B5EF4-FFF2-40B4-BE49-F238E27FC236}">
                <a16:creationId xmlns:a16="http://schemas.microsoft.com/office/drawing/2014/main" id="{A1560177-2BD2-169C-EE36-9705E5A58FF6}"/>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6" name="CuadroTexto 7">
            <a:extLst>
              <a:ext uri="{FF2B5EF4-FFF2-40B4-BE49-F238E27FC236}">
                <a16:creationId xmlns:a16="http://schemas.microsoft.com/office/drawing/2014/main" id="{6544471E-F24A-59A2-6BB8-CBE705A92D2E}"/>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7" name="Imagen 16">
            <a:extLst>
              <a:ext uri="{FF2B5EF4-FFF2-40B4-BE49-F238E27FC236}">
                <a16:creationId xmlns:a16="http://schemas.microsoft.com/office/drawing/2014/main" id="{7C98174C-9593-2C1E-66AA-F355B5C82A5A}"/>
              </a:ext>
            </a:extLst>
          </p:cNvPr>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8" name="Imagen 17">
            <a:extLst>
              <a:ext uri="{FF2B5EF4-FFF2-40B4-BE49-F238E27FC236}">
                <a16:creationId xmlns:a16="http://schemas.microsoft.com/office/drawing/2014/main" id="{2E6C4BC1-AE39-D6D3-97D7-271D0B07D8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9" name="169 CuadroTexto">
            <a:extLst>
              <a:ext uri="{FF2B5EF4-FFF2-40B4-BE49-F238E27FC236}">
                <a16:creationId xmlns:a16="http://schemas.microsoft.com/office/drawing/2014/main" id="{88769929-0B8A-8C42-123B-1BBA8492C19C}"/>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569B761B-F230-989D-2124-5B56F67B1BF2}"/>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228251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3 Grupo">
            <a:extLst>
              <a:ext uri="{FF2B5EF4-FFF2-40B4-BE49-F238E27FC236}">
                <a16:creationId xmlns:a16="http://schemas.microsoft.com/office/drawing/2014/main" id="{D3721A06-ED65-81BB-3340-D254AA062AF7}"/>
              </a:ext>
            </a:extLst>
          </p:cNvPr>
          <p:cNvGrpSpPr/>
          <p:nvPr/>
        </p:nvGrpSpPr>
        <p:grpSpPr>
          <a:xfrm rot="20410179">
            <a:off x="6546405" y="4393578"/>
            <a:ext cx="2857227" cy="2647061"/>
            <a:chOff x="10330029" y="3685530"/>
            <a:chExt cx="11325222" cy="8014054"/>
          </a:xfrm>
        </p:grpSpPr>
        <p:pic>
          <p:nvPicPr>
            <p:cNvPr id="8" name="Picture 8" descr="C:\Users\loren\Desktop\red.png">
              <a:extLst>
                <a:ext uri="{FF2B5EF4-FFF2-40B4-BE49-F238E27FC236}">
                  <a16:creationId xmlns:a16="http://schemas.microsoft.com/office/drawing/2014/main" id="{FFD3DCA0-4CF5-F901-24AE-D9EC9BB2165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oren\Desktop\formas.png">
              <a:extLst>
                <a:ext uri="{FF2B5EF4-FFF2-40B4-BE49-F238E27FC236}">
                  <a16:creationId xmlns:a16="http://schemas.microsoft.com/office/drawing/2014/main" id="{7BC659D5-D386-7E8F-1DD3-C4C5B4A8DD01}"/>
                </a:ext>
              </a:extLst>
            </p:cNvPr>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loren\Desktop\red.png">
              <a:extLst>
                <a:ext uri="{FF2B5EF4-FFF2-40B4-BE49-F238E27FC236}">
                  <a16:creationId xmlns:a16="http://schemas.microsoft.com/office/drawing/2014/main" id="{31D865D8-157B-EEBB-9AB4-FC42038E0A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loren\Desktop\red.png">
              <a:extLst>
                <a:ext uri="{FF2B5EF4-FFF2-40B4-BE49-F238E27FC236}">
                  <a16:creationId xmlns:a16="http://schemas.microsoft.com/office/drawing/2014/main" id="{B116D7E9-F1D4-25C8-18FA-C66F5BE89EF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loren\Desktop\red.png">
              <a:extLst>
                <a:ext uri="{FF2B5EF4-FFF2-40B4-BE49-F238E27FC236}">
                  <a16:creationId xmlns:a16="http://schemas.microsoft.com/office/drawing/2014/main" id="{CB14956C-19C1-4118-75BE-B6E46969FF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3BB44D1E-2170-B5A4-6AD0-5042A8CFE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3" name="CuadroTexto 2">
            <a:extLst>
              <a:ext uri="{FF2B5EF4-FFF2-40B4-BE49-F238E27FC236}">
                <a16:creationId xmlns:a16="http://schemas.microsoft.com/office/drawing/2014/main" id="{A926D696-6B9F-6CA3-1819-CB7385F3F4D4}"/>
              </a:ext>
            </a:extLst>
          </p:cNvPr>
          <p:cNvSpPr txBox="1"/>
          <p:nvPr/>
        </p:nvSpPr>
        <p:spPr>
          <a:xfrm>
            <a:off x="1015139" y="3182818"/>
            <a:ext cx="8508699" cy="2062103"/>
          </a:xfrm>
          <a:prstGeom prst="rect">
            <a:avLst/>
          </a:prstGeom>
          <a:noFill/>
        </p:spPr>
        <p:txBody>
          <a:bodyPr wrap="square" rtlCol="0">
            <a:spAutoFit/>
          </a:bodyPr>
          <a:lstStyle/>
          <a:p>
            <a:pPr marL="457200" lvl="0" indent="-457200">
              <a:spcBef>
                <a:spcPts val="500"/>
              </a:spcBef>
              <a:buFont typeface="Wingdings" panose="05000000000000000000" pitchFamily="2" charset="2"/>
              <a:buChar char="Ø"/>
            </a:pPr>
            <a:r>
              <a:rPr lang="es-PE" sz="32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Desde el Edén</a:t>
            </a:r>
            <a:r>
              <a:rPr lang="es-PE" sz="3200" b="1" dirty="0">
                <a:effectLst/>
                <a:latin typeface="Arial" panose="020B0604020202020204" pitchFamily="34" charset="0"/>
                <a:ea typeface="Calibri" panose="020F0502020204030204" pitchFamily="34" charset="0"/>
                <a:cs typeface="Arial" panose="020B0604020202020204" pitchFamily="34" charset="0"/>
              </a:rPr>
              <a:t>, </a:t>
            </a:r>
            <a:r>
              <a:rPr lang="es-PE" sz="3200" dirty="0">
                <a:effectLst/>
                <a:latin typeface="Arial" panose="020B0604020202020204" pitchFamily="34" charset="0"/>
                <a:ea typeface="Calibri" panose="020F0502020204030204" pitchFamily="34" charset="0"/>
                <a:cs typeface="Arial" panose="020B0604020202020204" pitchFamily="34" charset="0"/>
              </a:rPr>
              <a:t>Satanás ha tratado de sembrar dudas sobre el carácter de Dios. </a:t>
            </a:r>
            <a:r>
              <a:rPr lang="es-ES" sz="3200" b="1" dirty="0">
                <a:effectLst/>
                <a:latin typeface="Arial" panose="020B0604020202020204" pitchFamily="34" charset="0"/>
                <a:ea typeface="Calibri" panose="020F0502020204030204" pitchFamily="34" charset="0"/>
                <a:cs typeface="Arial" panose="020B0604020202020204" pitchFamily="34" charset="0"/>
              </a:rPr>
              <a:t>Pero</a:t>
            </a:r>
            <a:r>
              <a:rPr lang="es-ES" sz="3200" dirty="0">
                <a:effectLst/>
                <a:latin typeface="Arial" panose="020B0604020202020204" pitchFamily="34" charset="0"/>
                <a:ea typeface="Calibri" panose="020F0502020204030204" pitchFamily="34" charset="0"/>
                <a:cs typeface="Arial" panose="020B0604020202020204" pitchFamily="34" charset="0"/>
              </a:rPr>
              <a:t> es en la cruz del calvario donde Dios vindicó su carácter ante el universo.</a:t>
            </a:r>
            <a:endParaRPr lang="es-PE" sz="3200" dirty="0">
              <a:latin typeface="Arial" panose="020B0604020202020204" pitchFamily="34" charset="0"/>
              <a:ea typeface="Calibri" panose="020F0502020204030204" pitchFamily="34" charset="0"/>
              <a:cs typeface="Arial" panose="020B0604020202020204" pitchFamily="34" charset="0"/>
            </a:endParaRPr>
          </a:p>
        </p:txBody>
      </p:sp>
      <p:sp>
        <p:nvSpPr>
          <p:cNvPr id="4" name="Cuadro de texto 2">
            <a:extLst>
              <a:ext uri="{FF2B5EF4-FFF2-40B4-BE49-F238E27FC236}">
                <a16:creationId xmlns:a16="http://schemas.microsoft.com/office/drawing/2014/main" id="{A84A113E-ADCA-299D-08ED-CC5F8CD73847}"/>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agrama de flujo: proceso alternativo 12">
            <a:extLst>
              <a:ext uri="{FF2B5EF4-FFF2-40B4-BE49-F238E27FC236}">
                <a16:creationId xmlns:a16="http://schemas.microsoft.com/office/drawing/2014/main" id="{4170A7B2-672A-6BE7-6D08-F74123B7A00B}"/>
              </a:ext>
            </a:extLst>
          </p:cNvPr>
          <p:cNvSpPr/>
          <p:nvPr/>
        </p:nvSpPr>
        <p:spPr>
          <a:xfrm>
            <a:off x="1453832" y="2420782"/>
            <a:ext cx="696626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LAVINDICACIÓN DEL CARÁCTER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6" name="Diagrama de flujo: proceso alternativo 12">
            <a:extLst>
              <a:ext uri="{FF2B5EF4-FFF2-40B4-BE49-F238E27FC236}">
                <a16:creationId xmlns:a16="http://schemas.microsoft.com/office/drawing/2014/main" id="{880E0D5C-C58C-ED14-D37C-8547C86FA1FE}"/>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3.</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3" name="Imagen 12">
            <a:extLst>
              <a:ext uri="{FF2B5EF4-FFF2-40B4-BE49-F238E27FC236}">
                <a16:creationId xmlns:a16="http://schemas.microsoft.com/office/drawing/2014/main" id="{3E38AAB2-426E-4E52-DA0F-DF280336C1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14" name="Imagen 13">
            <a:extLst>
              <a:ext uri="{FF2B5EF4-FFF2-40B4-BE49-F238E27FC236}">
                <a16:creationId xmlns:a16="http://schemas.microsoft.com/office/drawing/2014/main" id="{014C7657-BFFA-CFA9-1C96-AB19377AF14A}"/>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5" name="CuadroTexto 6">
            <a:extLst>
              <a:ext uri="{FF2B5EF4-FFF2-40B4-BE49-F238E27FC236}">
                <a16:creationId xmlns:a16="http://schemas.microsoft.com/office/drawing/2014/main" id="{56A3393B-D175-9364-9C4C-691B18296DF3}"/>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6" name="CuadroTexto 7">
            <a:extLst>
              <a:ext uri="{FF2B5EF4-FFF2-40B4-BE49-F238E27FC236}">
                <a16:creationId xmlns:a16="http://schemas.microsoft.com/office/drawing/2014/main" id="{3D299CAF-C700-F011-1E90-205C3F68CF8F}"/>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7" name="Imagen 16">
            <a:extLst>
              <a:ext uri="{FF2B5EF4-FFF2-40B4-BE49-F238E27FC236}">
                <a16:creationId xmlns:a16="http://schemas.microsoft.com/office/drawing/2014/main" id="{C29A691B-BBAF-B17C-D776-57601A68A378}"/>
              </a:ext>
            </a:extLst>
          </p:cNvPr>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8" name="Imagen 17">
            <a:extLst>
              <a:ext uri="{FF2B5EF4-FFF2-40B4-BE49-F238E27FC236}">
                <a16:creationId xmlns:a16="http://schemas.microsoft.com/office/drawing/2014/main" id="{09812B51-9C24-F041-003D-B50901A423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9" name="169 CuadroTexto">
            <a:extLst>
              <a:ext uri="{FF2B5EF4-FFF2-40B4-BE49-F238E27FC236}">
                <a16:creationId xmlns:a16="http://schemas.microsoft.com/office/drawing/2014/main" id="{281B9B69-4BBE-C49C-D4ED-A7FFFA91E16B}"/>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22F8BC19-1C74-4FA6-9B31-B1E0213C9264}"/>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2480553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3 Grupo">
            <a:extLst>
              <a:ext uri="{FF2B5EF4-FFF2-40B4-BE49-F238E27FC236}">
                <a16:creationId xmlns:a16="http://schemas.microsoft.com/office/drawing/2014/main" id="{2DBDA45B-3A07-B861-76E3-D2D49E9BC518}"/>
              </a:ext>
            </a:extLst>
          </p:cNvPr>
          <p:cNvGrpSpPr/>
          <p:nvPr/>
        </p:nvGrpSpPr>
        <p:grpSpPr>
          <a:xfrm rot="20410179">
            <a:off x="6546405" y="4393578"/>
            <a:ext cx="2857227" cy="2647061"/>
            <a:chOff x="10330029" y="3685530"/>
            <a:chExt cx="11325222" cy="8014054"/>
          </a:xfrm>
        </p:grpSpPr>
        <p:pic>
          <p:nvPicPr>
            <p:cNvPr id="8" name="Picture 8" descr="C:\Users\loren\Desktop\red.png">
              <a:extLst>
                <a:ext uri="{FF2B5EF4-FFF2-40B4-BE49-F238E27FC236}">
                  <a16:creationId xmlns:a16="http://schemas.microsoft.com/office/drawing/2014/main" id="{D5E9206E-2E6B-77D4-9317-0F9A1491D4C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oren\Desktop\formas.png">
              <a:extLst>
                <a:ext uri="{FF2B5EF4-FFF2-40B4-BE49-F238E27FC236}">
                  <a16:creationId xmlns:a16="http://schemas.microsoft.com/office/drawing/2014/main" id="{ABDB35C9-BE30-8BC5-5F22-EEB0F9196C2E}"/>
                </a:ext>
              </a:extLst>
            </p:cNvPr>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loren\Desktop\red.png">
              <a:extLst>
                <a:ext uri="{FF2B5EF4-FFF2-40B4-BE49-F238E27FC236}">
                  <a16:creationId xmlns:a16="http://schemas.microsoft.com/office/drawing/2014/main" id="{46FC2D46-8824-FF76-F50C-CC97248F9FA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loren\Desktop\red.png">
              <a:extLst>
                <a:ext uri="{FF2B5EF4-FFF2-40B4-BE49-F238E27FC236}">
                  <a16:creationId xmlns:a16="http://schemas.microsoft.com/office/drawing/2014/main" id="{35AB26AE-F73D-620D-53CC-173BF133637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loren\Desktop\red.png">
              <a:extLst>
                <a:ext uri="{FF2B5EF4-FFF2-40B4-BE49-F238E27FC236}">
                  <a16:creationId xmlns:a16="http://schemas.microsoft.com/office/drawing/2014/main" id="{C199E34F-CB4E-259E-CA7A-B4F0ED1DDE5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a:extLst>
              <a:ext uri="{FF2B5EF4-FFF2-40B4-BE49-F238E27FC236}">
                <a16:creationId xmlns:a16="http://schemas.microsoft.com/office/drawing/2014/main" id="{54CFB835-CCA9-4CF6-BCBD-3C73171270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3" name="CuadroTexto 2">
            <a:extLst>
              <a:ext uri="{FF2B5EF4-FFF2-40B4-BE49-F238E27FC236}">
                <a16:creationId xmlns:a16="http://schemas.microsoft.com/office/drawing/2014/main" id="{9EAA17BC-54BD-CFAD-BDBE-6B880056C29E}"/>
              </a:ext>
            </a:extLst>
          </p:cNvPr>
          <p:cNvSpPr txBox="1"/>
          <p:nvPr/>
        </p:nvSpPr>
        <p:spPr>
          <a:xfrm>
            <a:off x="1015139" y="3182818"/>
            <a:ext cx="8508699" cy="2926442"/>
          </a:xfrm>
          <a:prstGeom prst="rect">
            <a:avLst/>
          </a:prstGeom>
          <a:noFill/>
        </p:spPr>
        <p:txBody>
          <a:bodyPr wrap="square" rtlCol="0">
            <a:spAutoFit/>
          </a:bodyPr>
          <a:lstStyle/>
          <a:p>
            <a:pPr marL="457200" lvl="0" indent="-457200">
              <a:spcBef>
                <a:spcPts val="500"/>
              </a:spcBef>
              <a:buFont typeface="Wingdings" panose="05000000000000000000" pitchFamily="2" charset="2"/>
              <a:buChar char="Ø"/>
            </a:pPr>
            <a:r>
              <a:rPr lang="es-ES" sz="30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Gracias</a:t>
            </a:r>
            <a:r>
              <a:rPr lang="es-ES" sz="3000" b="1" dirty="0">
                <a:effectLst/>
                <a:latin typeface="Arial" panose="020B0604020202020204" pitchFamily="34" charset="0"/>
                <a:ea typeface="Calibri" panose="020F0502020204030204" pitchFamily="34" charset="0"/>
                <a:cs typeface="Arial" panose="020B0604020202020204" pitchFamily="34" charset="0"/>
              </a:rPr>
              <a:t> </a:t>
            </a:r>
            <a:r>
              <a:rPr lang="es-ES" sz="3000" dirty="0">
                <a:effectLst/>
                <a:latin typeface="Arial" panose="020B0604020202020204" pitchFamily="34" charset="0"/>
                <a:ea typeface="Calibri" panose="020F0502020204030204" pitchFamily="34" charset="0"/>
                <a:cs typeface="Arial" panose="020B0604020202020204" pitchFamily="34" charset="0"/>
              </a:rPr>
              <a:t>a la victoria de Cristo sobre la cruz, los redimidos en el cielo tendrán el privilegio de juzgar todas las cosas (</a:t>
            </a:r>
            <a:r>
              <a:rPr lang="es-ES" sz="30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1 </a:t>
            </a:r>
            <a:r>
              <a:rPr lang="es-ES" sz="3000" b="1" dirty="0" err="1">
                <a:solidFill>
                  <a:srgbClr val="000066"/>
                </a:solidFill>
                <a:effectLst/>
                <a:latin typeface="Arial" panose="020B0604020202020204" pitchFamily="34" charset="0"/>
                <a:ea typeface="Calibri" panose="020F0502020204030204" pitchFamily="34" charset="0"/>
                <a:cs typeface="Arial" panose="020B0604020202020204" pitchFamily="34" charset="0"/>
              </a:rPr>
              <a:t>Cor</a:t>
            </a:r>
            <a:r>
              <a:rPr lang="es-ES" sz="30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 6:</a:t>
            </a:r>
            <a:r>
              <a:rPr lang="es-ES" sz="3000" dirty="0">
                <a:solidFill>
                  <a:srgbClr val="000066"/>
                </a:solidFill>
                <a:effectLst/>
                <a:latin typeface="Arial" panose="020B0604020202020204" pitchFamily="34" charset="0"/>
                <a:ea typeface="Calibri" panose="020F0502020204030204" pitchFamily="34" charset="0"/>
                <a:cs typeface="Arial" panose="020B0604020202020204" pitchFamily="34" charset="0"/>
              </a:rPr>
              <a:t> 2, 3</a:t>
            </a:r>
            <a:r>
              <a:rPr lang="es-ES" sz="3000" dirty="0">
                <a:effectLst/>
                <a:latin typeface="Arial" panose="020B0604020202020204" pitchFamily="34" charset="0"/>
                <a:ea typeface="Calibri" panose="020F0502020204030204" pitchFamily="34" charset="0"/>
                <a:cs typeface="Arial" panose="020B0604020202020204" pitchFamily="34" charset="0"/>
              </a:rPr>
              <a:t>).</a:t>
            </a:r>
            <a:endParaRPr lang="es-PE" sz="30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spcBef>
                <a:spcPts val="500"/>
              </a:spcBef>
              <a:buFont typeface="Wingdings" panose="05000000000000000000" pitchFamily="2" charset="2"/>
              <a:buChar char="Ø"/>
            </a:pPr>
            <a:r>
              <a:rPr lang="es-PE" sz="3000" b="1" dirty="0">
                <a:latin typeface="Arial" panose="020B0604020202020204" pitchFamily="34" charset="0"/>
                <a:cs typeface="Arial" panose="020B0604020202020204" pitchFamily="34" charset="0"/>
              </a:rPr>
              <a:t>Antes que todo termine</a:t>
            </a:r>
            <a:r>
              <a:rPr lang="es-PE" sz="3000" dirty="0">
                <a:latin typeface="Arial" panose="020B0604020202020204" pitchFamily="34" charset="0"/>
                <a:cs typeface="Arial" panose="020B0604020202020204" pitchFamily="34" charset="0"/>
              </a:rPr>
              <a:t>, Dios aclarará todas las dudas y nada quedará en el vacío (</a:t>
            </a:r>
            <a:r>
              <a:rPr lang="es-PE" sz="3000" b="1" dirty="0">
                <a:solidFill>
                  <a:srgbClr val="002060"/>
                </a:solidFill>
                <a:latin typeface="Arial" panose="020B0604020202020204" pitchFamily="34" charset="0"/>
                <a:cs typeface="Arial" panose="020B0604020202020204" pitchFamily="34" charset="0"/>
              </a:rPr>
              <a:t>1 </a:t>
            </a:r>
            <a:r>
              <a:rPr lang="es-PE" sz="3000" b="1" dirty="0" err="1">
                <a:solidFill>
                  <a:srgbClr val="002060"/>
                </a:solidFill>
                <a:latin typeface="Arial" panose="020B0604020202020204" pitchFamily="34" charset="0"/>
                <a:cs typeface="Arial" panose="020B0604020202020204" pitchFamily="34" charset="0"/>
              </a:rPr>
              <a:t>Cor</a:t>
            </a:r>
            <a:r>
              <a:rPr lang="es-PE" sz="3000" b="1" dirty="0">
                <a:solidFill>
                  <a:srgbClr val="002060"/>
                </a:solidFill>
                <a:latin typeface="Arial" panose="020B0604020202020204" pitchFamily="34" charset="0"/>
                <a:cs typeface="Arial" panose="020B0604020202020204" pitchFamily="34" charset="0"/>
              </a:rPr>
              <a:t> 4:</a:t>
            </a:r>
            <a:r>
              <a:rPr lang="es-PE" sz="3000" dirty="0">
                <a:solidFill>
                  <a:srgbClr val="002060"/>
                </a:solidFill>
                <a:latin typeface="Arial" panose="020B0604020202020204" pitchFamily="34" charset="0"/>
                <a:cs typeface="Arial" panose="020B0604020202020204" pitchFamily="34" charset="0"/>
              </a:rPr>
              <a:t> 5</a:t>
            </a:r>
            <a:r>
              <a:rPr lang="es-PE" sz="3000" dirty="0">
                <a:latin typeface="Arial" panose="020B0604020202020204" pitchFamily="34" charset="0"/>
                <a:cs typeface="Arial" panose="020B0604020202020204" pitchFamily="34" charset="0"/>
              </a:rPr>
              <a:t>). </a:t>
            </a:r>
          </a:p>
        </p:txBody>
      </p:sp>
      <p:sp>
        <p:nvSpPr>
          <p:cNvPr id="4" name="Cuadro de texto 2">
            <a:extLst>
              <a:ext uri="{FF2B5EF4-FFF2-40B4-BE49-F238E27FC236}">
                <a16:creationId xmlns:a16="http://schemas.microsoft.com/office/drawing/2014/main" id="{B6E48EB1-86D9-3589-0A90-62F62F5B46D7}"/>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agrama de flujo: proceso alternativo 12">
            <a:extLst>
              <a:ext uri="{FF2B5EF4-FFF2-40B4-BE49-F238E27FC236}">
                <a16:creationId xmlns:a16="http://schemas.microsoft.com/office/drawing/2014/main" id="{77650E0F-5130-31BD-CFEE-23FF8326CA0F}"/>
              </a:ext>
            </a:extLst>
          </p:cNvPr>
          <p:cNvSpPr/>
          <p:nvPr/>
        </p:nvSpPr>
        <p:spPr>
          <a:xfrm>
            <a:off x="1453832" y="2420782"/>
            <a:ext cx="696626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LAVINDICACIÓN DEL CARÁCTER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6" name="Diagrama de flujo: proceso alternativo 12">
            <a:extLst>
              <a:ext uri="{FF2B5EF4-FFF2-40B4-BE49-F238E27FC236}">
                <a16:creationId xmlns:a16="http://schemas.microsoft.com/office/drawing/2014/main" id="{453AFFF7-C035-295F-3953-7F0C4D1DCAE3}"/>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3.</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3" name="Imagen 12">
            <a:extLst>
              <a:ext uri="{FF2B5EF4-FFF2-40B4-BE49-F238E27FC236}">
                <a16:creationId xmlns:a16="http://schemas.microsoft.com/office/drawing/2014/main" id="{FCA7F6C2-3878-9051-1269-20171C0A7E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14" name="Imagen 13">
            <a:extLst>
              <a:ext uri="{FF2B5EF4-FFF2-40B4-BE49-F238E27FC236}">
                <a16:creationId xmlns:a16="http://schemas.microsoft.com/office/drawing/2014/main" id="{BF817939-BA72-956A-693F-F78AC04982D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5" name="CuadroTexto 6">
            <a:extLst>
              <a:ext uri="{FF2B5EF4-FFF2-40B4-BE49-F238E27FC236}">
                <a16:creationId xmlns:a16="http://schemas.microsoft.com/office/drawing/2014/main" id="{98FC1648-5DFA-89A4-21E4-41282085DE8F}"/>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6" name="CuadroTexto 7">
            <a:extLst>
              <a:ext uri="{FF2B5EF4-FFF2-40B4-BE49-F238E27FC236}">
                <a16:creationId xmlns:a16="http://schemas.microsoft.com/office/drawing/2014/main" id="{5CF60BA4-69DF-EF53-030B-686D121F96F8}"/>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7" name="Imagen 16">
            <a:extLst>
              <a:ext uri="{FF2B5EF4-FFF2-40B4-BE49-F238E27FC236}">
                <a16:creationId xmlns:a16="http://schemas.microsoft.com/office/drawing/2014/main" id="{9260F54F-772F-B87D-FA70-519D25EFE2C4}"/>
              </a:ext>
            </a:extLst>
          </p:cNvPr>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8" name="Imagen 17">
            <a:extLst>
              <a:ext uri="{FF2B5EF4-FFF2-40B4-BE49-F238E27FC236}">
                <a16:creationId xmlns:a16="http://schemas.microsoft.com/office/drawing/2014/main" id="{237BAF0A-8B25-B26E-806E-768B7004C4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9" name="169 CuadroTexto">
            <a:extLst>
              <a:ext uri="{FF2B5EF4-FFF2-40B4-BE49-F238E27FC236}">
                <a16:creationId xmlns:a16="http://schemas.microsoft.com/office/drawing/2014/main" id="{14805606-6358-F1C2-4120-471A80CA3068}"/>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F3DEFD10-35D1-B390-7AE2-440C9AE2A477}"/>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20366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EA9CD7C-A8E9-4FCA-A336-78C578A1F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5190" y="3678726"/>
            <a:ext cx="3796810" cy="3179274"/>
          </a:xfrm>
          <a:prstGeom prst="rect">
            <a:avLst/>
          </a:prstGeom>
        </p:spPr>
      </p:pic>
      <p:pic>
        <p:nvPicPr>
          <p:cNvPr id="14" name="Imagen 13">
            <a:extLst>
              <a:ext uri="{FF2B5EF4-FFF2-40B4-BE49-F238E27FC236}">
                <a16:creationId xmlns:a16="http://schemas.microsoft.com/office/drawing/2014/main" id="{EF31C202-D706-4509-9A93-5D0909BCC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88" y="1726332"/>
            <a:ext cx="3361049" cy="869169"/>
          </a:xfrm>
          <a:prstGeom prst="rect">
            <a:avLst/>
          </a:prstGeom>
        </p:spPr>
      </p:pic>
      <p:sp>
        <p:nvSpPr>
          <p:cNvPr id="15" name="Cuadro de texto 2">
            <a:extLst>
              <a:ext uri="{FF2B5EF4-FFF2-40B4-BE49-F238E27FC236}">
                <a16:creationId xmlns:a16="http://schemas.microsoft.com/office/drawing/2014/main" id="{D51D5CDC-C2D9-42C2-827A-032F3F7646E7}"/>
              </a:ext>
            </a:extLst>
          </p:cNvPr>
          <p:cNvSpPr txBox="1">
            <a:spLocks noChangeArrowheads="1"/>
          </p:cNvSpPr>
          <p:nvPr/>
        </p:nvSpPr>
        <p:spPr bwMode="auto">
          <a:xfrm>
            <a:off x="4189094" y="1647013"/>
            <a:ext cx="4258220" cy="6714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rgbClr val="E62271"/>
                </a:solidFill>
                <a:effectLst/>
                <a:latin typeface="Calisto MT" panose="02040603050505030304" pitchFamily="18" charset="0"/>
                <a:ea typeface="Calibri" panose="020F0502020204030204" pitchFamily="34" charset="0"/>
                <a:cs typeface="Times New Roman" panose="02020603050405020304" pitchFamily="18" charset="0"/>
              </a:rPr>
              <a:t>¿Qué debo </a:t>
            </a:r>
            <a:r>
              <a:rPr lang="es-PE" sz="4400" b="1" i="1" dirty="0">
                <a:solidFill>
                  <a:srgbClr val="E62271"/>
                </a:solidFill>
                <a:latin typeface="Calisto MT" panose="02040603050505030304" pitchFamily="18" charset="0"/>
                <a:ea typeface="Calibri" panose="020F0502020204030204" pitchFamily="34" charset="0"/>
                <a:cs typeface="Times New Roman" panose="02020603050405020304" pitchFamily="18" charset="0"/>
              </a:rPr>
              <a:t>sentir</a:t>
            </a:r>
            <a:r>
              <a:rPr lang="es-PE" sz="4400" b="1" i="1" dirty="0">
                <a:solidFill>
                  <a:srgbClr val="E62271"/>
                </a:solidFill>
                <a:effectLst/>
                <a:latin typeface="Calisto MT" panose="02040603050505030304" pitchFamily="18" charset="0"/>
                <a:ea typeface="Calibri" panose="020F0502020204030204" pitchFamily="34" charset="0"/>
                <a:cs typeface="Times New Roman" panose="02020603050405020304" pitchFamily="18" charset="0"/>
              </a:rPr>
              <a:t>?</a:t>
            </a:r>
            <a:endParaRPr lang="es-PE" sz="2800" dirty="0">
              <a:solidFill>
                <a:srgbClr val="E6227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BB7CD108-FCE4-4039-B4B0-0FC99AB0B3B7}"/>
              </a:ext>
            </a:extLst>
          </p:cNvPr>
          <p:cNvSpPr txBox="1"/>
          <p:nvPr/>
        </p:nvSpPr>
        <p:spPr>
          <a:xfrm>
            <a:off x="1077384" y="2745427"/>
            <a:ext cx="9114181" cy="3539430"/>
          </a:xfrm>
          <a:prstGeom prst="rect">
            <a:avLst/>
          </a:prstGeom>
          <a:noFill/>
        </p:spPr>
        <p:txBody>
          <a:bodyPr wrap="square" rtlCol="0">
            <a:spAutoFit/>
          </a:bodyPr>
          <a:lstStyle/>
          <a:p>
            <a:r>
              <a:rPr lang="es-ES" sz="3200" dirty="0">
                <a:solidFill>
                  <a:schemeClr val="tx1">
                    <a:lumMod val="95000"/>
                    <a:lumOff val="5000"/>
                  </a:schemeClr>
                </a:solidFill>
                <a:latin typeface="Arial" panose="020B0604020202020204" pitchFamily="34" charset="0"/>
                <a:cs typeface="Arial" panose="020B0604020202020204" pitchFamily="34" charset="0"/>
              </a:rPr>
              <a:t>¿Que hizo Dios para demostrar al mundo en engaño del enemigo?</a:t>
            </a:r>
          </a:p>
          <a:p>
            <a:r>
              <a:rPr lang="es-ES" sz="3200" dirty="0">
                <a:solidFill>
                  <a:schemeClr val="tx1">
                    <a:lumMod val="95000"/>
                    <a:lumOff val="5000"/>
                  </a:schemeClr>
                </a:solidFill>
                <a:latin typeface="Arial" panose="020B0604020202020204" pitchFamily="34" charset="0"/>
                <a:cs typeface="Arial" panose="020B0604020202020204" pitchFamily="34" charset="0"/>
              </a:rPr>
              <a:t>¿Qué argumentos podemos usar para enseñar que Dios ha hecho todo lo necesario para redimir al hombre?</a:t>
            </a:r>
          </a:p>
          <a:p>
            <a:r>
              <a:rPr lang="es-ES" sz="3200" dirty="0">
                <a:solidFill>
                  <a:schemeClr val="tx1">
                    <a:lumMod val="95000"/>
                    <a:lumOff val="5000"/>
                  </a:schemeClr>
                </a:solidFill>
                <a:latin typeface="Arial" panose="020B0604020202020204" pitchFamily="34" charset="0"/>
                <a:cs typeface="Arial" panose="020B0604020202020204" pitchFamily="34" charset="0"/>
              </a:rPr>
              <a:t>¿De que manera Dios vindicó su carácter frente a las falsas acusaciones de Satanás?</a:t>
            </a:r>
          </a:p>
        </p:txBody>
      </p:sp>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l="86162" b="53866"/>
          <a:stretch/>
        </p:blipFill>
        <p:spPr>
          <a:xfrm rot="16200000">
            <a:off x="360023" y="-143768"/>
            <a:ext cx="1447401" cy="1789811"/>
          </a:xfrm>
          <a:prstGeom prst="rect">
            <a:avLst/>
          </a:prstGeom>
        </p:spPr>
      </p:pic>
      <p:pic>
        <p:nvPicPr>
          <p:cNvPr id="17" name="Imagen 16">
            <a:extLst>
              <a:ext uri="{FF2B5EF4-FFF2-40B4-BE49-F238E27FC236}">
                <a16:creationId xmlns:a16="http://schemas.microsoft.com/office/drawing/2014/main" id="{A6585578-3218-4AEC-B3A2-0A53056751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pic>
        <p:nvPicPr>
          <p:cNvPr id="16" name="Imagen 1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9" name="CuadroTexto 6">
            <a:extLst>
              <a:ext uri="{FF2B5EF4-FFF2-40B4-BE49-F238E27FC236}">
                <a16:creationId xmlns:a16="http://schemas.microsoft.com/office/drawing/2014/main" id="{3F90F040-5738-48C4-8510-2819E076C25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20"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21"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2"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63594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A613472C-A40D-4B81-A796-B6A8DC0B8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54" y="1590444"/>
            <a:ext cx="3328598" cy="1011468"/>
          </a:xfrm>
          <a:prstGeom prst="rect">
            <a:avLst/>
          </a:prstGeom>
        </p:spPr>
      </p:pic>
      <p:sp>
        <p:nvSpPr>
          <p:cNvPr id="13" name="Cuadro de texto 2">
            <a:extLst>
              <a:ext uri="{FF2B5EF4-FFF2-40B4-BE49-F238E27FC236}">
                <a16:creationId xmlns:a16="http://schemas.microsoft.com/office/drawing/2014/main" id="{9D32AE90-9A3F-42B3-9347-2A5C6ABEC3BB}"/>
              </a:ext>
            </a:extLst>
          </p:cNvPr>
          <p:cNvSpPr txBox="1">
            <a:spLocks noChangeArrowheads="1"/>
          </p:cNvSpPr>
          <p:nvPr/>
        </p:nvSpPr>
        <p:spPr bwMode="auto">
          <a:xfrm>
            <a:off x="4341493" y="1637947"/>
            <a:ext cx="4236449" cy="6714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rgbClr val="9D0720"/>
                </a:solidFill>
                <a:effectLst/>
                <a:latin typeface="Calisto MT" panose="02040603050505030304" pitchFamily="18" charset="0"/>
                <a:ea typeface="Calibri" panose="020F0502020204030204" pitchFamily="34" charset="0"/>
                <a:cs typeface="Times New Roman" panose="02020603050405020304" pitchFamily="18" charset="0"/>
              </a:rPr>
              <a:t>¿Qué debo </a:t>
            </a:r>
            <a:r>
              <a:rPr lang="es-PE" sz="4400" b="1" i="1" dirty="0">
                <a:solidFill>
                  <a:srgbClr val="9D0720"/>
                </a:solidFill>
                <a:latin typeface="Calisto MT" panose="02040603050505030304" pitchFamily="18" charset="0"/>
                <a:ea typeface="Calibri" panose="020F0502020204030204" pitchFamily="34" charset="0"/>
                <a:cs typeface="Times New Roman" panose="02020603050405020304" pitchFamily="18" charset="0"/>
              </a:rPr>
              <a:t>hacer</a:t>
            </a:r>
            <a:r>
              <a:rPr lang="es-PE" sz="4400" b="1" i="1" dirty="0">
                <a:solidFill>
                  <a:srgbClr val="9D0720"/>
                </a:solidFill>
                <a:effectLst/>
                <a:latin typeface="Calisto MT" panose="02040603050505030304" pitchFamily="18" charset="0"/>
                <a:ea typeface="Calibri" panose="020F0502020204030204" pitchFamily="34" charset="0"/>
                <a:cs typeface="Times New Roman" panose="02020603050405020304" pitchFamily="18" charset="0"/>
              </a:rPr>
              <a:t>?</a:t>
            </a:r>
            <a:endParaRPr lang="es-PE" sz="2800" dirty="0">
              <a:solidFill>
                <a:srgbClr val="9D072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Y dígame ¿qué se supone que debo hacer? | Grandes Pymes">
            <a:extLst>
              <a:ext uri="{FF2B5EF4-FFF2-40B4-BE49-F238E27FC236}">
                <a16:creationId xmlns:a16="http://schemas.microsoft.com/office/drawing/2014/main" id="{454B2F21-B121-4764-AFDA-9B89A40D9BB0}"/>
              </a:ext>
            </a:extLst>
          </p:cNvPr>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12626" b="91392" l="19193" r="79654">
                        <a14:foregroundMark x1="34267" y1="33859" x2="34267" y2="33859"/>
                        <a14:foregroundMark x1="38797" y1="21808" x2="38797" y2="21808"/>
                        <a14:foregroundMark x1="33773" y1="19656" x2="24300" y2="34864"/>
                        <a14:foregroundMark x1="37974" y1="32712" x2="42586" y2="53515"/>
                        <a14:foregroundMark x1="32208" y1="11765" x2="40774" y2="12912"/>
                        <a14:foregroundMark x1="40774" y1="12912" x2="41021" y2="12626"/>
                        <a14:foregroundMark x1="22241" y1="29555" x2="21829" y2="45050"/>
                        <a14:foregroundMark x1="21829" y1="45050" x2="20923" y2="52798"/>
                        <a14:foregroundMark x1="20923" y1="52798" x2="21252" y2="57819"/>
                        <a14:foregroundMark x1="26524" y1="43615" x2="27018" y2="58250"/>
                        <a14:foregroundMark x1="19193" y1="48637" x2="19193" y2="48637"/>
                        <a14:foregroundMark x1="55766" y1="87231" x2="61203" y2="87374"/>
                        <a14:foregroundMark x1="57990" y1="91392" x2="57990" y2="91392"/>
                        <a14:foregroundMark x1="68204" y1="23673" x2="68204" y2="23673"/>
                        <a14:foregroundMark x1="69852" y1="23386" x2="71499" y2="25968"/>
                        <a14:foregroundMark x1="68699" y1="21664" x2="68699" y2="21664"/>
                        <a14:foregroundMark x1="68122" y1="21377" x2="68122" y2="21377"/>
                        <a14:foregroundMark x1="67051" y1="21951" x2="67051" y2="21951"/>
                        <a14:foregroundMark x1="67216" y1="21521" x2="67216" y2="21521"/>
                        <a14:foregroundMark x1="70346" y1="22382" x2="70346" y2="22382"/>
                        <a14:foregroundMark x1="71005" y1="23099" x2="71005" y2="23099"/>
                        <a14:foregroundMark x1="71499" y1="23242" x2="71499" y2="23242"/>
                        <a14:foregroundMark x1="69522" y1="21521" x2="69522" y2="21521"/>
                        <a14:foregroundMark x1="70264" y1="22382" x2="70264" y2="22382"/>
                        <a14:foregroundMark x1="70016" y1="22382" x2="70016" y2="22382"/>
                        <a14:foregroundMark x1="70840" y1="22382" x2="70840" y2="22382"/>
                        <a14:foregroundMark x1="70099" y1="21808" x2="70099" y2="21808"/>
                        <a14:foregroundMark x1="66722" y1="21664" x2="66722" y2="21664"/>
                        <a14:foregroundMark x1="66392" y1="21664" x2="66392" y2="21664"/>
                        <a14:foregroundMark x1="67628" y1="21377" x2="67628" y2="21377"/>
                        <a14:foregroundMark x1="68699" y1="21234" x2="68699" y2="21234"/>
                        <a14:foregroundMark x1="69275" y1="21377" x2="69275" y2="21377"/>
                        <a14:foregroundMark x1="69852" y1="21664" x2="69852" y2="21664"/>
                        <a14:foregroundMark x1="67298" y1="21521" x2="67298" y2="21521"/>
                        <a14:foregroundMark x1="76606" y1="74319" x2="76606" y2="74319"/>
                        <a14:foregroundMark x1="79654" y1="73458" x2="79654" y2="73458"/>
                        <a14:backgroundMark x1="66310" y1="21234" x2="66310" y2="21234"/>
                        <a14:backgroundMark x1="40198" y1="84362" x2="40198" y2="84362"/>
                        <a14:backgroundMark x1="31713" y1="80918" x2="31713" y2="80918"/>
                      </a14:backgroundRemoval>
                    </a14:imgEffect>
                  </a14:imgLayer>
                </a14:imgProps>
              </a:ext>
              <a:ext uri="{28A0092B-C50C-407E-A947-70E740481C1C}">
                <a14:useLocalDpi xmlns:a14="http://schemas.microsoft.com/office/drawing/2010/main" val="0"/>
              </a:ext>
            </a:extLst>
          </a:blip>
          <a:srcRect l="18209" t="8089" r="19088" b="5835"/>
          <a:stretch/>
        </p:blipFill>
        <p:spPr bwMode="auto">
          <a:xfrm rot="925058">
            <a:off x="9095617" y="2272557"/>
            <a:ext cx="2849154" cy="2245559"/>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FEC4D5E-6BAC-403D-A9D5-AB858C360D21}"/>
              </a:ext>
            </a:extLst>
          </p:cNvPr>
          <p:cNvSpPr txBox="1"/>
          <p:nvPr/>
        </p:nvSpPr>
        <p:spPr>
          <a:xfrm>
            <a:off x="1620611" y="2718355"/>
            <a:ext cx="7589760" cy="3174139"/>
          </a:xfrm>
          <a:prstGeom prst="rect">
            <a:avLst/>
          </a:prstGeom>
          <a:noFill/>
        </p:spPr>
        <p:txBody>
          <a:bodyPr wrap="square" rtlCol="0">
            <a:spAutoFit/>
          </a:bodyPr>
          <a:lstStyle/>
          <a:p>
            <a:pPr marL="541338" lvl="0" indent="-541338">
              <a:lnSpc>
                <a:spcPct val="107000"/>
              </a:lnSpc>
              <a:spcAft>
                <a:spcPts val="600"/>
              </a:spcAft>
              <a:buFont typeface="Symbol" panose="05050102010706020507" pitchFamily="18" charset="2"/>
              <a:buBlip>
                <a:blip r:embed="rId5"/>
              </a:buBlip>
            </a:pPr>
            <a:r>
              <a:rPr lang="es-ES" sz="3000" b="1" dirty="0">
                <a:solidFill>
                  <a:schemeClr val="tx1">
                    <a:lumMod val="95000"/>
                    <a:lumOff val="5000"/>
                  </a:schemeClr>
                </a:solidFill>
                <a:latin typeface="Arial" panose="020B0604020202020204" pitchFamily="34" charset="0"/>
                <a:cs typeface="Arial" panose="020B0604020202020204" pitchFamily="34" charset="0"/>
              </a:rPr>
              <a:t>ALABA </a:t>
            </a:r>
            <a:r>
              <a:rPr lang="es-ES" sz="3000" dirty="0">
                <a:solidFill>
                  <a:schemeClr val="tx1">
                    <a:lumMod val="95000"/>
                    <a:lumOff val="5000"/>
                  </a:schemeClr>
                </a:solidFill>
                <a:latin typeface="Arial" panose="020B0604020202020204" pitchFamily="34" charset="0"/>
                <a:cs typeface="Arial" panose="020B0604020202020204" pitchFamily="34" charset="0"/>
              </a:rPr>
              <a:t>a Dios por su gracia concedida a través de Cristo.</a:t>
            </a:r>
          </a:p>
          <a:p>
            <a:pPr marL="541338" lvl="0" indent="-541338">
              <a:lnSpc>
                <a:spcPct val="107000"/>
              </a:lnSpc>
              <a:spcAft>
                <a:spcPts val="600"/>
              </a:spcAft>
              <a:buFont typeface="Symbol" panose="05050102010706020507" pitchFamily="18" charset="2"/>
              <a:buBlip>
                <a:blip r:embed="rId5"/>
              </a:buBlip>
            </a:pPr>
            <a:r>
              <a:rPr lang="es-ES" sz="3000" b="1" dirty="0">
                <a:solidFill>
                  <a:schemeClr val="tx1">
                    <a:lumMod val="95000"/>
                    <a:lumOff val="5000"/>
                  </a:schemeClr>
                </a:solidFill>
                <a:latin typeface="Arial" panose="020B0604020202020204" pitchFamily="34" charset="0"/>
                <a:cs typeface="Arial" panose="020B0604020202020204" pitchFamily="34" charset="0"/>
              </a:rPr>
              <a:t>COMPARTE </a:t>
            </a:r>
            <a:r>
              <a:rPr lang="es-ES" sz="3000" dirty="0">
                <a:solidFill>
                  <a:schemeClr val="tx1">
                    <a:lumMod val="95000"/>
                    <a:lumOff val="5000"/>
                  </a:schemeClr>
                </a:solidFill>
                <a:latin typeface="Arial" panose="020B0604020202020204" pitchFamily="34" charset="0"/>
                <a:cs typeface="Arial" panose="020B0604020202020204" pitchFamily="34" charset="0"/>
              </a:rPr>
              <a:t> con otros lo que has aprendido de la lección de esta semana.</a:t>
            </a:r>
          </a:p>
          <a:p>
            <a:pPr marL="541338" lvl="0" indent="-541338">
              <a:lnSpc>
                <a:spcPct val="107000"/>
              </a:lnSpc>
              <a:spcAft>
                <a:spcPts val="600"/>
              </a:spcAft>
              <a:buFont typeface="Symbol" panose="05050102010706020507" pitchFamily="18" charset="2"/>
              <a:buBlip>
                <a:blip r:embed="rId5"/>
              </a:buBlip>
            </a:pPr>
            <a:r>
              <a:rPr lang="es-ES" sz="3000" b="1" dirty="0">
                <a:solidFill>
                  <a:schemeClr val="tx1">
                    <a:lumMod val="95000"/>
                    <a:lumOff val="5000"/>
                  </a:schemeClr>
                </a:solidFill>
                <a:latin typeface="Arial" panose="020B0604020202020204" pitchFamily="34" charset="0"/>
                <a:cs typeface="Arial" panose="020B0604020202020204" pitchFamily="34" charset="0"/>
              </a:rPr>
              <a:t>NO DEJES</a:t>
            </a:r>
            <a:r>
              <a:rPr lang="es-ES" sz="3000" dirty="0">
                <a:solidFill>
                  <a:schemeClr val="tx1">
                    <a:lumMod val="95000"/>
                    <a:lumOff val="5000"/>
                  </a:schemeClr>
                </a:solidFill>
                <a:latin typeface="Arial" panose="020B0604020202020204" pitchFamily="34" charset="0"/>
                <a:cs typeface="Arial" panose="020B0604020202020204" pitchFamily="34" charset="0"/>
              </a:rPr>
              <a:t> de fortalecer el hábito de leer cada día tu Biblia y tu lección.</a:t>
            </a:r>
            <a:endParaRPr lang="es-PE" sz="3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rotWithShape="1">
          <a:blip r:embed="rId6">
            <a:extLst>
              <a:ext uri="{28A0092B-C50C-407E-A947-70E740481C1C}">
                <a14:useLocalDpi xmlns:a14="http://schemas.microsoft.com/office/drawing/2010/main" val="0"/>
              </a:ext>
            </a:extLst>
          </a:blip>
          <a:srcRect l="86162" b="53866"/>
          <a:stretch/>
        </p:blipFill>
        <p:spPr>
          <a:xfrm rot="16200000">
            <a:off x="360023" y="-143768"/>
            <a:ext cx="1447401" cy="1789811"/>
          </a:xfrm>
          <a:prstGeom prst="rect">
            <a:avLst/>
          </a:prstGeom>
        </p:spPr>
      </p:pic>
      <p:pic>
        <p:nvPicPr>
          <p:cNvPr id="14" name="Imagen 13">
            <a:extLst>
              <a:ext uri="{FF2B5EF4-FFF2-40B4-BE49-F238E27FC236}">
                <a16:creationId xmlns:a16="http://schemas.microsoft.com/office/drawing/2014/main" id="{A6585578-3218-4AEC-B3A2-0A5305675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7"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18" name="Imagen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9" name="CuadroTexto 6">
            <a:extLst>
              <a:ext uri="{FF2B5EF4-FFF2-40B4-BE49-F238E27FC236}">
                <a16:creationId xmlns:a16="http://schemas.microsoft.com/office/drawing/2014/main" id="{3F90F040-5738-48C4-8510-2819E076C25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20"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1" name="169 CuadroTexto"/>
          <p:cNvSpPr txBox="1"/>
          <p:nvPr/>
        </p:nvSpPr>
        <p:spPr>
          <a:xfrm>
            <a:off x="0" y="6662124"/>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165623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4" name="Imagen 3">
            <a:extLst>
              <a:ext uri="{FF2B5EF4-FFF2-40B4-BE49-F238E27FC236}">
                <a16:creationId xmlns:a16="http://schemas.microsoft.com/office/drawing/2014/main" id="{5BBE4AF8-81DC-4674-838F-DAD51E048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686" y="1787525"/>
            <a:ext cx="4465629" cy="1290447"/>
          </a:xfrm>
          <a:prstGeom prst="rect">
            <a:avLst/>
          </a:prstGeom>
        </p:spPr>
      </p:pic>
      <p:sp>
        <p:nvSpPr>
          <p:cNvPr id="5" name="CuadroTexto 4">
            <a:extLst>
              <a:ext uri="{FF2B5EF4-FFF2-40B4-BE49-F238E27FC236}">
                <a16:creationId xmlns:a16="http://schemas.microsoft.com/office/drawing/2014/main" id="{1690E1B0-6495-45B9-82D6-892260F41EAD}"/>
              </a:ext>
            </a:extLst>
          </p:cNvPr>
          <p:cNvSpPr txBox="1"/>
          <p:nvPr/>
        </p:nvSpPr>
        <p:spPr>
          <a:xfrm>
            <a:off x="1686757" y="3353229"/>
            <a:ext cx="7963269" cy="2323713"/>
          </a:xfrm>
          <a:prstGeom prst="rect">
            <a:avLst/>
          </a:prstGeom>
          <a:noFill/>
        </p:spPr>
        <p:txBody>
          <a:bodyPr wrap="square" rtlCol="0">
            <a:spAutoFit/>
          </a:bodyPr>
          <a:lstStyle/>
          <a:p>
            <a:r>
              <a:rPr lang="es-ES" sz="2900" dirty="0">
                <a:solidFill>
                  <a:srgbClr val="002060"/>
                </a:solidFill>
                <a:latin typeface="Arial" panose="020B0604020202020204" pitchFamily="34" charset="0"/>
                <a:ea typeface="Cambria" panose="02040503050406030204" pitchFamily="18" charset="0"/>
                <a:cs typeface="Arial" panose="020B0604020202020204" pitchFamily="34" charset="0"/>
              </a:rPr>
              <a:t>“Entonces Pilato le dijo: ¿Luego, tu eres rey? Respondió Jesús: Tu lo has dicho. Yo soy rey. Yo para esto he nacido, para esto he venido al mundo, para dar testimonio de la verdad. Todo el que es de la verdad oye mi voz” </a:t>
            </a:r>
            <a:r>
              <a:rPr lang="es-ES" sz="2900" b="1" dirty="0">
                <a:latin typeface="Arial" panose="020B0604020202020204" pitchFamily="34" charset="0"/>
                <a:ea typeface="Cambria" panose="02040503050406030204" pitchFamily="18" charset="0"/>
                <a:cs typeface="Arial" panose="020B0604020202020204" pitchFamily="34" charset="0"/>
              </a:rPr>
              <a:t>(</a:t>
            </a:r>
            <a:r>
              <a:rPr lang="es-ES" sz="2900" b="1" dirty="0" err="1">
                <a:solidFill>
                  <a:srgbClr val="002060"/>
                </a:solidFill>
                <a:latin typeface="Arial" panose="020B0604020202020204" pitchFamily="34" charset="0"/>
                <a:ea typeface="Cambria" panose="02040503050406030204" pitchFamily="18" charset="0"/>
                <a:cs typeface="Arial" panose="020B0604020202020204" pitchFamily="34" charset="0"/>
              </a:rPr>
              <a:t>Jn</a:t>
            </a:r>
            <a:r>
              <a:rPr lang="es-ES" sz="2900" b="1" dirty="0">
                <a:solidFill>
                  <a:srgbClr val="002060"/>
                </a:solidFill>
                <a:latin typeface="Arial" panose="020B0604020202020204" pitchFamily="34" charset="0"/>
                <a:ea typeface="Cambria" panose="02040503050406030204" pitchFamily="18" charset="0"/>
                <a:cs typeface="Arial" panose="020B0604020202020204" pitchFamily="34" charset="0"/>
              </a:rPr>
              <a:t>. 18: 37</a:t>
            </a:r>
            <a:r>
              <a:rPr lang="es-ES" sz="2900" b="1" dirty="0">
                <a:latin typeface="Arial" panose="020B0604020202020204" pitchFamily="34" charset="0"/>
                <a:ea typeface="Cambria" panose="02040503050406030204" pitchFamily="18" charset="0"/>
                <a:cs typeface="Arial" panose="020B0604020202020204" pitchFamily="34" charset="0"/>
              </a:rPr>
              <a:t>).</a:t>
            </a:r>
            <a:endParaRPr lang="es-PE" sz="2900" b="1" dirty="0">
              <a:latin typeface="Arial" panose="020B0604020202020204" pitchFamily="34" charset="0"/>
              <a:ea typeface="Cambria" panose="02040503050406030204" pitchFamily="18" charset="0"/>
              <a:cs typeface="Arial" panose="020B0604020202020204" pitchFamily="34" charset="0"/>
            </a:endParaRPr>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86162" b="53866"/>
          <a:stretch/>
        </p:blipFill>
        <p:spPr>
          <a:xfrm rot="16200000">
            <a:off x="360023" y="-143768"/>
            <a:ext cx="1447401" cy="1789811"/>
          </a:xfrm>
          <a:prstGeom prst="rect">
            <a:avLst/>
          </a:prstGeom>
        </p:spPr>
      </p:pic>
      <p:pic>
        <p:nvPicPr>
          <p:cNvPr id="12" name="Imagen 1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203999" y="927557"/>
            <a:ext cx="2093770" cy="371953"/>
          </a:xfrm>
          <a:prstGeom prst="rect">
            <a:avLst/>
          </a:prstGeom>
        </p:spPr>
      </p:pic>
      <p:sp>
        <p:nvSpPr>
          <p:cNvPr id="15" name="CuadroTexto 6">
            <a:extLst>
              <a:ext uri="{FF2B5EF4-FFF2-40B4-BE49-F238E27FC236}">
                <a16:creationId xmlns:a16="http://schemas.microsoft.com/office/drawing/2014/main" id="{3F90F040-5738-48C4-8510-2819E076C25E}"/>
              </a:ext>
            </a:extLst>
          </p:cNvPr>
          <p:cNvSpPr txBox="1"/>
          <p:nvPr/>
        </p:nvSpPr>
        <p:spPr>
          <a:xfrm>
            <a:off x="2181837" y="147680"/>
            <a:ext cx="2128548" cy="707886"/>
          </a:xfrm>
          <a:prstGeom prst="rect">
            <a:avLst/>
          </a:prstGeom>
          <a:noFill/>
          <a:ln>
            <a:noFill/>
          </a:ln>
        </p:spPr>
        <p:txBody>
          <a:bodyPr wrap="square" rtlCol="0">
            <a:spAutoFit/>
          </a:bodyPr>
          <a:lstStyle/>
          <a:p>
            <a:r>
              <a:rPr lang="es-ES" sz="20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20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20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pic>
        <p:nvPicPr>
          <p:cNvPr id="16" name="Imagen 15">
            <a:extLst>
              <a:ext uri="{FF2B5EF4-FFF2-40B4-BE49-F238E27FC236}">
                <a16:creationId xmlns:a16="http://schemas.microsoft.com/office/drawing/2014/main" id="{A6585578-3218-4AEC-B3A2-0A5305675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0"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13"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14"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244783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12" name="Imagen 11">
            <a:extLst>
              <a:ext uri="{FF2B5EF4-FFF2-40B4-BE49-F238E27FC236}">
                <a16:creationId xmlns:a16="http://schemas.microsoft.com/office/drawing/2014/main" id="{F3A36029-0D90-41A0-B637-12D7551B5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03" y="1420374"/>
            <a:ext cx="3370324" cy="1023006"/>
          </a:xfrm>
          <a:prstGeom prst="rect">
            <a:avLst/>
          </a:prstGeom>
        </p:spPr>
      </p:pic>
      <p:pic>
        <p:nvPicPr>
          <p:cNvPr id="1026" name="Picture 2" descr="Pregunta cartel grabado hombre, mujer pensante, diverso, micrófono png |  PNGEgg">
            <a:extLst>
              <a:ext uri="{FF2B5EF4-FFF2-40B4-BE49-F238E27FC236}">
                <a16:creationId xmlns:a16="http://schemas.microsoft.com/office/drawing/2014/main" id="{967910E5-CECE-4FF0-AEF4-846EEA5FA8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4556">
                        <a14:foregroundMark x1="73778" y1="24833" x2="73778" y2="24833"/>
                        <a14:foregroundMark x1="86111" y1="13667" x2="86111" y2="13667"/>
                        <a14:foregroundMark x1="89889" y1="13500" x2="89889" y2="13500"/>
                        <a14:foregroundMark x1="94556" y1="16500" x2="94556" y2="16500"/>
                        <a14:foregroundMark x1="89667" y1="61500" x2="89667" y2="61500"/>
                        <a14:foregroundMark x1="80000" y1="56833" x2="80000" y2="56833"/>
                        <a14:foregroundMark x1="61444" y1="12500" x2="61444" y2="12500"/>
                        <a14:foregroundMark x1="52667" y1="16167" x2="52667" y2="16167"/>
                        <a14:backgroundMark x1="51889" y1="17000" x2="51889" y2="17000"/>
                      </a14:backgroundRemoval>
                    </a14:imgEffect>
                  </a14:imgLayer>
                </a14:imgProps>
              </a:ext>
              <a:ext uri="{28A0092B-C50C-407E-A947-70E740481C1C}">
                <a14:useLocalDpi xmlns:a14="http://schemas.microsoft.com/office/drawing/2010/main" val="0"/>
              </a:ext>
            </a:extLst>
          </a:blip>
          <a:srcRect/>
          <a:stretch>
            <a:fillRect/>
          </a:stretch>
        </p:blipFill>
        <p:spPr bwMode="auto">
          <a:xfrm>
            <a:off x="6951046" y="170340"/>
            <a:ext cx="3738077" cy="249205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1433B3AC-D53A-45A7-838E-F6B11151A392}"/>
              </a:ext>
            </a:extLst>
          </p:cNvPr>
          <p:cNvSpPr txBox="1"/>
          <p:nvPr/>
        </p:nvSpPr>
        <p:spPr>
          <a:xfrm>
            <a:off x="1109124" y="2305754"/>
            <a:ext cx="9090734" cy="4247317"/>
          </a:xfrm>
          <a:prstGeom prst="rect">
            <a:avLst/>
          </a:prstGeom>
          <a:noFill/>
        </p:spPr>
        <p:txBody>
          <a:bodyPr wrap="square" rtlCol="0">
            <a:spAutoFit/>
          </a:bodyPr>
          <a:lstStyle/>
          <a:p>
            <a:pPr defTabSz="1447800">
              <a:spcBef>
                <a:spcPts val="600"/>
              </a:spcBef>
            </a:pPr>
            <a:r>
              <a:rPr lang="es-ES" sz="2000" dirty="0">
                <a:latin typeface="Arial" panose="020B0604020202020204" pitchFamily="34" charset="0"/>
                <a:cs typeface="Arial" panose="020B0604020202020204" pitchFamily="34" charset="0"/>
              </a:rPr>
              <a:t>Hace algunos años fue publicado en la revista </a:t>
            </a:r>
            <a:r>
              <a:rPr lang="es-ES" sz="2000" i="1" dirty="0">
                <a:latin typeface="Arial" panose="020B0604020202020204" pitchFamily="34" charset="0"/>
                <a:cs typeface="Arial" panose="020B0604020202020204" pitchFamily="34" charset="0"/>
              </a:rPr>
              <a:t>Guide</a:t>
            </a:r>
            <a:r>
              <a:rPr lang="es-ES" sz="2000" dirty="0">
                <a:latin typeface="Arial" panose="020B0604020202020204" pitchFamily="34" charset="0"/>
                <a:cs typeface="Arial" panose="020B0604020202020204" pitchFamily="34" charset="0"/>
              </a:rPr>
              <a:t> un cuento infantil centrado en la historia de en un niño huérfano llamado Denis, quien fue adoptado por una familia en la época medieval. Denis odia apasionadamente al rey de su tierra porque cuando sus padres se enfermaron los soldados del rey se los llevaron y nunca volvió a verlos. Mucho después supo que el rey los separó para evitar que las personas sanas padecieran los horrores de la peste negra. La verdad acerca del rey liberó a Denis del odio que había albergado casi toda su vida. El rey había actuado siempre y en todos los casos por amor a su pueblo.</a:t>
            </a:r>
          </a:p>
          <a:p>
            <a:pPr defTabSz="1447800">
              <a:spcBef>
                <a:spcPts val="600"/>
              </a:spcBef>
            </a:pPr>
            <a:r>
              <a:rPr lang="es-ES" sz="2000" b="1" dirty="0">
                <a:solidFill>
                  <a:schemeClr val="tx2">
                    <a:lumMod val="50000"/>
                  </a:schemeClr>
                </a:solidFill>
                <a:latin typeface="Arial" panose="020B0604020202020204" pitchFamily="34" charset="0"/>
                <a:cs typeface="Arial" panose="020B0604020202020204" pitchFamily="34" charset="0"/>
              </a:rPr>
              <a:t>Al repasar la lección de esta semana </a:t>
            </a:r>
            <a:r>
              <a:rPr lang="es-ES" sz="2000" dirty="0">
                <a:solidFill>
                  <a:schemeClr val="tx2">
                    <a:lumMod val="50000"/>
                  </a:schemeClr>
                </a:solidFill>
                <a:latin typeface="Arial" panose="020B0604020202020204" pitchFamily="34" charset="0"/>
                <a:cs typeface="Arial" panose="020B0604020202020204" pitchFamily="34" charset="0"/>
              </a:rPr>
              <a:t>veremos que muchas personas ven a Dios como Denis veía al rey. Sin embargo, al comprender las acciones de Dios veremos que tenemos muchas razones para amar y confiar en Él.</a:t>
            </a:r>
            <a:endParaRPr lang="es-ES" sz="2000" dirty="0">
              <a:latin typeface="Arial" panose="020B0604020202020204" pitchFamily="34" charset="0"/>
              <a:cs typeface="Arial" panose="020B0604020202020204" pitchFamily="34" charset="0"/>
            </a:endParaRPr>
          </a:p>
          <a:p>
            <a:pPr defTabSz="1447800">
              <a:spcBef>
                <a:spcPts val="600"/>
              </a:spcBef>
            </a:pPr>
            <a:endParaRPr lang="es-PE" sz="2000" dirty="0">
              <a:solidFill>
                <a:schemeClr val="tx2">
                  <a:lumMod val="50000"/>
                </a:schemeClr>
              </a:solidFill>
              <a:latin typeface="Arial" panose="020B0604020202020204" pitchFamily="34" charset="0"/>
              <a:cs typeface="Arial" panose="020B0604020202020204" pitchFamily="34" charset="0"/>
            </a:endParaRPr>
          </a:p>
        </p:txBody>
      </p:sp>
      <p:pic>
        <p:nvPicPr>
          <p:cNvPr id="17" name="Imagen 16"/>
          <p:cNvPicPr>
            <a:picLocks noChangeAspect="1"/>
          </p:cNvPicPr>
          <p:nvPr/>
        </p:nvPicPr>
        <p:blipFill rotWithShape="1">
          <a:blip r:embed="rId6">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8" name="Imagen 17">
            <a:extLst>
              <a:ext uri="{FF2B5EF4-FFF2-40B4-BE49-F238E27FC236}">
                <a16:creationId xmlns:a16="http://schemas.microsoft.com/office/drawing/2014/main" id="{A6585578-3218-4AEC-B3A2-0A5305675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pic>
        <p:nvPicPr>
          <p:cNvPr id="15" name="Imagen 14"/>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9" name="CuadroTexto 6">
            <a:extLst>
              <a:ext uri="{FF2B5EF4-FFF2-40B4-BE49-F238E27FC236}">
                <a16:creationId xmlns:a16="http://schemas.microsoft.com/office/drawing/2014/main" id="{3F90F040-5738-48C4-8510-2819E076C25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22"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23"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4"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13706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86162" b="53866"/>
          <a:stretch/>
        </p:blipFill>
        <p:spPr>
          <a:xfrm rot="16200000">
            <a:off x="360023" y="-143768"/>
            <a:ext cx="1447401" cy="1789811"/>
          </a:xfrm>
          <a:prstGeom prst="rect">
            <a:avLst/>
          </a:prstGeom>
        </p:spPr>
      </p:pic>
      <p:pic>
        <p:nvPicPr>
          <p:cNvPr id="12" name="Imagen 11">
            <a:extLst>
              <a:ext uri="{FF2B5EF4-FFF2-40B4-BE49-F238E27FC236}">
                <a16:creationId xmlns:a16="http://schemas.microsoft.com/office/drawing/2014/main" id="{80C2EA84-07CF-4212-AD81-00993DC93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02" y="1731050"/>
            <a:ext cx="3370325" cy="926857"/>
          </a:xfrm>
          <a:prstGeom prst="rect">
            <a:avLst/>
          </a:prstGeom>
        </p:spPr>
      </p:pic>
      <p:sp>
        <p:nvSpPr>
          <p:cNvPr id="13" name="Diagrama de flujo: proceso alternativo 12">
            <a:extLst>
              <a:ext uri="{FF2B5EF4-FFF2-40B4-BE49-F238E27FC236}">
                <a16:creationId xmlns:a16="http://schemas.microsoft.com/office/drawing/2014/main" id="{6C94A35E-8861-4F0C-AC20-058BDD14205F}"/>
              </a:ext>
            </a:extLst>
          </p:cNvPr>
          <p:cNvSpPr/>
          <p:nvPr/>
        </p:nvSpPr>
        <p:spPr>
          <a:xfrm>
            <a:off x="2713876" y="2941287"/>
            <a:ext cx="4389657"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 VICTORIA DE CRISTO</a:t>
            </a:r>
            <a:endParaRPr lang="es-PE" sz="2800" b="1" dirty="0">
              <a:solidFill>
                <a:srgbClr val="F2750E"/>
              </a:solidFill>
              <a:latin typeface="Cambria" panose="02040503050406030204" pitchFamily="18" charset="0"/>
              <a:ea typeface="Cambria" panose="02040503050406030204" pitchFamily="18" charset="0"/>
            </a:endParaRPr>
          </a:p>
        </p:txBody>
      </p:sp>
      <p:pic>
        <p:nvPicPr>
          <p:cNvPr id="26" name="Imagen 25">
            <a:extLst>
              <a:ext uri="{FF2B5EF4-FFF2-40B4-BE49-F238E27FC236}">
                <a16:creationId xmlns:a16="http://schemas.microsoft.com/office/drawing/2014/main" id="{A6585578-3218-4AEC-B3A2-0A5305675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14" name="Cuadro de texto 2">
            <a:extLst>
              <a:ext uri="{FF2B5EF4-FFF2-40B4-BE49-F238E27FC236}">
                <a16:creationId xmlns:a16="http://schemas.microsoft.com/office/drawing/2014/main" id="{EF1D0D82-13AE-4744-AC4B-6830FBD56137}"/>
              </a:ext>
            </a:extLst>
          </p:cNvPr>
          <p:cNvSpPr txBox="1">
            <a:spLocks noChangeArrowheads="1"/>
          </p:cNvSpPr>
          <p:nvPr/>
        </p:nvSpPr>
        <p:spPr bwMode="auto">
          <a:xfrm>
            <a:off x="4112893" y="1632856"/>
            <a:ext cx="4290877" cy="9069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Diagrama de flujo: proceso alternativo 12">
            <a:extLst>
              <a:ext uri="{FF2B5EF4-FFF2-40B4-BE49-F238E27FC236}">
                <a16:creationId xmlns:a16="http://schemas.microsoft.com/office/drawing/2014/main" id="{6C94A35E-8861-4F0C-AC20-058BDD14205F}"/>
              </a:ext>
            </a:extLst>
          </p:cNvPr>
          <p:cNvSpPr/>
          <p:nvPr/>
        </p:nvSpPr>
        <p:spPr>
          <a:xfrm>
            <a:off x="2029085" y="2941287"/>
            <a:ext cx="684792"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1.</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sp>
        <p:nvSpPr>
          <p:cNvPr id="16" name="Diagrama de flujo: proceso alternativo 12">
            <a:extLst>
              <a:ext uri="{FF2B5EF4-FFF2-40B4-BE49-F238E27FC236}">
                <a16:creationId xmlns:a16="http://schemas.microsoft.com/office/drawing/2014/main" id="{6C94A35E-8861-4F0C-AC20-058BDD14205F}"/>
              </a:ext>
            </a:extLst>
          </p:cNvPr>
          <p:cNvSpPr/>
          <p:nvPr/>
        </p:nvSpPr>
        <p:spPr>
          <a:xfrm>
            <a:off x="2704408" y="4035545"/>
            <a:ext cx="5338925"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EL AMOR ABNEGADO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20" name="Diagrama de flujo: proceso alternativo 12">
            <a:extLst>
              <a:ext uri="{FF2B5EF4-FFF2-40B4-BE49-F238E27FC236}">
                <a16:creationId xmlns:a16="http://schemas.microsoft.com/office/drawing/2014/main" id="{6C94A35E-8861-4F0C-AC20-058BDD14205F}"/>
              </a:ext>
            </a:extLst>
          </p:cNvPr>
          <p:cNvSpPr/>
          <p:nvPr/>
        </p:nvSpPr>
        <p:spPr>
          <a:xfrm>
            <a:off x="2019616" y="4035545"/>
            <a:ext cx="684792"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2.</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sp>
        <p:nvSpPr>
          <p:cNvPr id="22" name="Diagrama de flujo: proceso alternativo 12">
            <a:extLst>
              <a:ext uri="{FF2B5EF4-FFF2-40B4-BE49-F238E27FC236}">
                <a16:creationId xmlns:a16="http://schemas.microsoft.com/office/drawing/2014/main" id="{6C94A35E-8861-4F0C-AC20-058BDD14205F}"/>
              </a:ext>
            </a:extLst>
          </p:cNvPr>
          <p:cNvSpPr/>
          <p:nvPr/>
        </p:nvSpPr>
        <p:spPr>
          <a:xfrm>
            <a:off x="2713876" y="5122512"/>
            <a:ext cx="7056657"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 VINDICACIÓN DEL CARÁCTER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23" name="Diagrama de flujo: proceso alternativo 12">
            <a:extLst>
              <a:ext uri="{FF2B5EF4-FFF2-40B4-BE49-F238E27FC236}">
                <a16:creationId xmlns:a16="http://schemas.microsoft.com/office/drawing/2014/main" id="{6C94A35E-8861-4F0C-AC20-058BDD14205F}"/>
              </a:ext>
            </a:extLst>
          </p:cNvPr>
          <p:cNvSpPr/>
          <p:nvPr/>
        </p:nvSpPr>
        <p:spPr>
          <a:xfrm>
            <a:off x="2029085" y="5122512"/>
            <a:ext cx="684792"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3.</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19" name="Imagen 1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21" name="CuadroTexto 6">
            <a:extLst>
              <a:ext uri="{FF2B5EF4-FFF2-40B4-BE49-F238E27FC236}">
                <a16:creationId xmlns:a16="http://schemas.microsoft.com/office/drawing/2014/main" id="{3F90F040-5738-48C4-8510-2819E076C25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24"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25"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9"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12334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20"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grpSp>
        <p:nvGrpSpPr>
          <p:cNvPr id="4" name="3 Grupo"/>
          <p:cNvGrpSpPr/>
          <p:nvPr/>
        </p:nvGrpSpPr>
        <p:grpSpPr>
          <a:xfrm rot="20410179">
            <a:off x="6546405" y="4393578"/>
            <a:ext cx="2857227" cy="2647061"/>
            <a:chOff x="10330029" y="3685530"/>
            <a:chExt cx="11325222" cy="8014054"/>
          </a:xfrm>
        </p:grpSpPr>
        <p:pic>
          <p:nvPicPr>
            <p:cNvPr id="5" name="Picture 8" descr="C:\Users\loren\Desktop\red.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oren\Desktop\formas.png"/>
            <p:cNvPicPr>
              <a:picLocks noChangeAspect="1" noChangeArrowheads="1"/>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loren\Desktop\red.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loren\Desktop\re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Imagen 8">
            <a:extLst>
              <a:ext uri="{FF2B5EF4-FFF2-40B4-BE49-F238E27FC236}">
                <a16:creationId xmlns:a16="http://schemas.microsoft.com/office/drawing/2014/main" id="{63B3D325-BA5C-4182-B171-132E6C09B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4" name="CuadroTexto 13">
            <a:extLst>
              <a:ext uri="{FF2B5EF4-FFF2-40B4-BE49-F238E27FC236}">
                <a16:creationId xmlns:a16="http://schemas.microsoft.com/office/drawing/2014/main" id="{8D1CBA2C-5D8A-453B-A356-79F511FA7D34}"/>
              </a:ext>
            </a:extLst>
          </p:cNvPr>
          <p:cNvSpPr txBox="1"/>
          <p:nvPr/>
        </p:nvSpPr>
        <p:spPr>
          <a:xfrm>
            <a:off x="975641" y="3202940"/>
            <a:ext cx="8289309" cy="3129062"/>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ES" sz="29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Satanás</a:t>
            </a:r>
            <a:r>
              <a:rPr lang="es-ES" sz="2900" dirty="0">
                <a:effectLst/>
                <a:latin typeface="Arial" panose="020B0604020202020204" pitchFamily="34" charset="0"/>
                <a:ea typeface="Calibri" panose="020F0502020204030204" pitchFamily="34" charset="0"/>
                <a:cs typeface="Arial" panose="020B0604020202020204" pitchFamily="34" charset="0"/>
              </a:rPr>
              <a:t> usurpó el lugar de Dios y se convirtió en el “</a:t>
            </a:r>
            <a:r>
              <a:rPr lang="es-ES" sz="2900" dirty="0">
                <a:solidFill>
                  <a:srgbClr val="006600"/>
                </a:solidFill>
                <a:effectLst/>
                <a:latin typeface="Arial" panose="020B0604020202020204" pitchFamily="34" charset="0"/>
                <a:ea typeface="Calibri" panose="020F0502020204030204" pitchFamily="34" charset="0"/>
                <a:cs typeface="Arial" panose="020B0604020202020204" pitchFamily="34" charset="0"/>
              </a:rPr>
              <a:t>príncipe de este mundo</a:t>
            </a:r>
            <a:r>
              <a:rPr lang="es-ES" sz="2900" dirty="0">
                <a:effectLst/>
                <a:latin typeface="Arial" panose="020B0604020202020204" pitchFamily="34" charset="0"/>
                <a:ea typeface="Calibri" panose="020F0502020204030204" pitchFamily="34" charset="0"/>
                <a:cs typeface="Arial" panose="020B0604020202020204" pitchFamily="34" charset="0"/>
              </a:rPr>
              <a:t>” (</a:t>
            </a:r>
            <a:r>
              <a:rPr lang="es-ES" sz="2900" b="1" dirty="0" err="1">
                <a:solidFill>
                  <a:srgbClr val="000066"/>
                </a:solidFill>
                <a:effectLst/>
                <a:latin typeface="Arial" panose="020B0604020202020204" pitchFamily="34" charset="0"/>
                <a:ea typeface="Calibri" panose="020F0502020204030204" pitchFamily="34" charset="0"/>
                <a:cs typeface="Arial" panose="020B0604020202020204" pitchFamily="34" charset="0"/>
              </a:rPr>
              <a:t>Jn</a:t>
            </a:r>
            <a:r>
              <a:rPr lang="es-ES" sz="29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 12:</a:t>
            </a:r>
            <a:r>
              <a:rPr lang="es-ES" sz="2900" dirty="0">
                <a:solidFill>
                  <a:srgbClr val="000066"/>
                </a:solidFill>
                <a:effectLst/>
                <a:latin typeface="Arial" panose="020B0604020202020204" pitchFamily="34" charset="0"/>
                <a:ea typeface="Calibri" panose="020F0502020204030204" pitchFamily="34" charset="0"/>
                <a:cs typeface="Arial" panose="020B0604020202020204" pitchFamily="34" charset="0"/>
              </a:rPr>
              <a:t> 31</a:t>
            </a:r>
            <a:r>
              <a:rPr lang="es-ES" sz="2900" dirty="0">
                <a:effectLst/>
                <a:latin typeface="Arial" panose="020B0604020202020204" pitchFamily="34" charset="0"/>
                <a:ea typeface="Calibri" panose="020F0502020204030204" pitchFamily="34" charset="0"/>
                <a:cs typeface="Arial" panose="020B0604020202020204" pitchFamily="34" charset="0"/>
              </a:rPr>
              <a:t>). </a:t>
            </a:r>
          </a:p>
          <a:p>
            <a:pPr lvl="0">
              <a:spcBef>
                <a:spcPts val="400"/>
              </a:spcBef>
            </a:pPr>
            <a:endParaRPr lang="es-ES" sz="500" dirty="0">
              <a:effectLst/>
              <a:latin typeface="Arial" panose="020B0604020202020204" pitchFamily="34" charset="0"/>
              <a:ea typeface="Calibri" panose="020F0502020204030204" pitchFamily="34" charset="0"/>
              <a:cs typeface="Arial" panose="020B0604020202020204" pitchFamily="34" charset="0"/>
            </a:endParaRPr>
          </a:p>
          <a:p>
            <a:pPr marL="457200" lvl="0" indent="0">
              <a:spcBef>
                <a:spcPts val="400"/>
              </a:spcBef>
              <a:buNone/>
            </a:pPr>
            <a:r>
              <a:rPr lang="es-ES" sz="2900" dirty="0">
                <a:effectLst/>
                <a:latin typeface="Arial" panose="020B0604020202020204" pitchFamily="34" charset="0"/>
                <a:ea typeface="Calibri" panose="020F0502020204030204" pitchFamily="34" charset="0"/>
                <a:cs typeface="Arial" panose="020B0604020202020204" pitchFamily="34" charset="0"/>
              </a:rPr>
              <a:t>¿</a:t>
            </a:r>
            <a:r>
              <a:rPr lang="es-ES" sz="29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Sobre que fundamento está basado el reinado de Satanás</a:t>
            </a:r>
            <a:r>
              <a:rPr lang="es-ES" sz="2900" dirty="0">
                <a:effectLst/>
                <a:latin typeface="Arial" panose="020B0604020202020204" pitchFamily="34" charset="0"/>
                <a:ea typeface="Calibri" panose="020F0502020204030204" pitchFamily="34" charset="0"/>
                <a:cs typeface="Arial" panose="020B0604020202020204" pitchFamily="34" charset="0"/>
              </a:rPr>
              <a:t>? </a:t>
            </a:r>
          </a:p>
          <a:p>
            <a:pPr marL="457200" lvl="0" indent="0">
              <a:spcBef>
                <a:spcPts val="400"/>
              </a:spcBef>
              <a:buNone/>
            </a:pPr>
            <a:endParaRPr lang="es-ES" sz="500" b="1" dirty="0">
              <a:latin typeface="Arial" panose="020B0604020202020204" pitchFamily="34" charset="0"/>
              <a:ea typeface="Calibri" panose="020F0502020204030204" pitchFamily="34" charset="0"/>
              <a:cs typeface="Arial" panose="020B0604020202020204" pitchFamily="34" charset="0"/>
            </a:endParaRPr>
          </a:p>
          <a:p>
            <a:pPr marL="457200" lvl="0" indent="0">
              <a:spcBef>
                <a:spcPts val="400"/>
              </a:spcBef>
              <a:buNone/>
            </a:pPr>
            <a:r>
              <a:rPr lang="es-ES" sz="2900" dirty="0">
                <a:effectLst/>
                <a:latin typeface="Arial" panose="020B0604020202020204" pitchFamily="34" charset="0"/>
                <a:ea typeface="Calibri" panose="020F0502020204030204" pitchFamily="34" charset="0"/>
                <a:cs typeface="Arial" panose="020B0604020202020204" pitchFamily="34" charset="0"/>
              </a:rPr>
              <a:t>El “</a:t>
            </a:r>
            <a:r>
              <a:rPr lang="es-ES" sz="2900" dirty="0">
                <a:solidFill>
                  <a:srgbClr val="006600"/>
                </a:solidFill>
                <a:effectLst/>
                <a:latin typeface="Arial" panose="020B0604020202020204" pitchFamily="34" charset="0"/>
                <a:ea typeface="Calibri" panose="020F0502020204030204" pitchFamily="34" charset="0"/>
                <a:cs typeface="Arial" panose="020B0604020202020204" pitchFamily="34" charset="0"/>
              </a:rPr>
              <a:t>engaño</a:t>
            </a:r>
            <a:r>
              <a:rPr lang="es-ES" sz="2900" dirty="0">
                <a:effectLst/>
                <a:latin typeface="Arial" panose="020B0604020202020204" pitchFamily="34" charset="0"/>
                <a:ea typeface="Calibri" panose="020F0502020204030204" pitchFamily="34" charset="0"/>
                <a:cs typeface="Arial" panose="020B0604020202020204" pitchFamily="34" charset="0"/>
              </a:rPr>
              <a:t>” (</a:t>
            </a:r>
            <a:r>
              <a:rPr lang="es-ES" sz="2900" b="1" dirty="0" err="1">
                <a:solidFill>
                  <a:srgbClr val="000066"/>
                </a:solidFill>
                <a:effectLst/>
                <a:latin typeface="Arial" panose="020B0604020202020204" pitchFamily="34" charset="0"/>
                <a:ea typeface="Calibri" panose="020F0502020204030204" pitchFamily="34" charset="0"/>
                <a:cs typeface="Arial" panose="020B0604020202020204" pitchFamily="34" charset="0"/>
              </a:rPr>
              <a:t>Apo</a:t>
            </a:r>
            <a:r>
              <a:rPr lang="es-ES" sz="29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 12:</a:t>
            </a:r>
            <a:r>
              <a:rPr lang="es-ES" sz="2900" dirty="0">
                <a:solidFill>
                  <a:srgbClr val="000066"/>
                </a:solidFill>
                <a:effectLst/>
                <a:latin typeface="Arial" panose="020B0604020202020204" pitchFamily="34" charset="0"/>
                <a:ea typeface="Calibri" panose="020F0502020204030204" pitchFamily="34" charset="0"/>
                <a:cs typeface="Arial" panose="020B0604020202020204" pitchFamily="34" charset="0"/>
              </a:rPr>
              <a:t> 9</a:t>
            </a:r>
            <a:r>
              <a:rPr lang="es-ES" sz="2900" dirty="0">
                <a:effectLst/>
                <a:latin typeface="Arial" panose="020B0604020202020204" pitchFamily="34" charset="0"/>
                <a:ea typeface="Calibri" panose="020F0502020204030204" pitchFamily="34" charset="0"/>
                <a:cs typeface="Arial" panose="020B0604020202020204" pitchFamily="34" charset="0"/>
              </a:rPr>
              <a:t>), y “</a:t>
            </a:r>
            <a:r>
              <a:rPr lang="es-ES" sz="2900" dirty="0">
                <a:solidFill>
                  <a:srgbClr val="006600"/>
                </a:solidFill>
                <a:effectLst/>
                <a:latin typeface="Arial" panose="020B0604020202020204" pitchFamily="34" charset="0"/>
                <a:ea typeface="Calibri" panose="020F0502020204030204" pitchFamily="34" charset="0"/>
                <a:cs typeface="Arial" panose="020B0604020202020204" pitchFamily="34" charset="0"/>
              </a:rPr>
              <a:t>la calumnia</a:t>
            </a:r>
            <a:r>
              <a:rPr lang="es-ES" sz="2900" dirty="0">
                <a:effectLst/>
                <a:latin typeface="Arial" panose="020B0604020202020204" pitchFamily="34" charset="0"/>
                <a:ea typeface="Calibri" panose="020F0502020204030204" pitchFamily="34" charset="0"/>
                <a:cs typeface="Arial" panose="020B0604020202020204" pitchFamily="34" charset="0"/>
              </a:rPr>
              <a:t>” (</a:t>
            </a:r>
            <a:r>
              <a:rPr lang="es-ES" sz="29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v.</a:t>
            </a:r>
            <a:r>
              <a:rPr lang="es-ES" sz="2900" dirty="0">
                <a:solidFill>
                  <a:srgbClr val="000066"/>
                </a:solidFill>
                <a:effectLst/>
                <a:latin typeface="Arial" panose="020B0604020202020204" pitchFamily="34" charset="0"/>
                <a:ea typeface="Calibri" panose="020F0502020204030204" pitchFamily="34" charset="0"/>
                <a:cs typeface="Arial" panose="020B0604020202020204" pitchFamily="34" charset="0"/>
              </a:rPr>
              <a:t> 10</a:t>
            </a:r>
            <a:r>
              <a:rPr lang="es-ES" sz="2900" dirty="0">
                <a:effectLst/>
                <a:latin typeface="Arial" panose="020B0604020202020204" pitchFamily="34" charset="0"/>
                <a:ea typeface="Calibri" panose="020F0502020204030204" pitchFamily="34" charset="0"/>
                <a:cs typeface="Arial" panose="020B0604020202020204" pitchFamily="34" charset="0"/>
              </a:rPr>
              <a:t>).</a:t>
            </a:r>
            <a:endParaRPr lang="es-PE" sz="29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Cuadro de texto 2">
            <a:extLst>
              <a:ext uri="{FF2B5EF4-FFF2-40B4-BE49-F238E27FC236}">
                <a16:creationId xmlns:a16="http://schemas.microsoft.com/office/drawing/2014/main" id="{EF1D0D82-13AE-4744-AC4B-6830FBD56137}"/>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Diagrama de flujo: proceso alternativo 12">
            <a:extLst>
              <a:ext uri="{FF2B5EF4-FFF2-40B4-BE49-F238E27FC236}">
                <a16:creationId xmlns:a16="http://schemas.microsoft.com/office/drawing/2014/main" id="{6C94A35E-8861-4F0C-AC20-058BDD14205F}"/>
              </a:ext>
            </a:extLst>
          </p:cNvPr>
          <p:cNvSpPr/>
          <p:nvPr/>
        </p:nvSpPr>
        <p:spPr>
          <a:xfrm>
            <a:off x="835685" y="2425753"/>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1.</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sp>
        <p:nvSpPr>
          <p:cNvPr id="20" name="Diagrama de flujo: proceso alternativo 12">
            <a:extLst>
              <a:ext uri="{FF2B5EF4-FFF2-40B4-BE49-F238E27FC236}">
                <a16:creationId xmlns:a16="http://schemas.microsoft.com/office/drawing/2014/main" id="{6C94A35E-8861-4F0C-AC20-058BDD14205F}"/>
              </a:ext>
            </a:extLst>
          </p:cNvPr>
          <p:cNvSpPr/>
          <p:nvPr/>
        </p:nvSpPr>
        <p:spPr>
          <a:xfrm>
            <a:off x="1453840" y="2425753"/>
            <a:ext cx="4438960"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 VICTORIA DE CRISTO</a:t>
            </a:r>
            <a:endParaRPr lang="es-PE" sz="2800" b="1" dirty="0">
              <a:solidFill>
                <a:srgbClr val="F2750E"/>
              </a:solidFill>
              <a:latin typeface="Cambria" panose="02040503050406030204" pitchFamily="18" charset="0"/>
              <a:ea typeface="Cambria" panose="02040503050406030204" pitchFamily="18" charset="0"/>
            </a:endParaRPr>
          </a:p>
        </p:txBody>
      </p:sp>
      <p:pic>
        <p:nvPicPr>
          <p:cNvPr id="24" name="Imagen 23"/>
          <p:cNvPicPr>
            <a:picLocks noChangeAspect="1"/>
          </p:cNvPicPr>
          <p:nvPr/>
        </p:nvPicPr>
        <p:blipFill rotWithShape="1">
          <a:blip r:embed="rId9">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25" name="Imagen 24">
            <a:extLst>
              <a:ext uri="{FF2B5EF4-FFF2-40B4-BE49-F238E27FC236}">
                <a16:creationId xmlns:a16="http://schemas.microsoft.com/office/drawing/2014/main" id="{A6585578-3218-4AEC-B3A2-0A53056751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pic>
        <p:nvPicPr>
          <p:cNvPr id="30" name="Imagen 29"/>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31" name="CuadroTexto 6">
            <a:extLst>
              <a:ext uri="{FF2B5EF4-FFF2-40B4-BE49-F238E27FC236}">
                <a16:creationId xmlns:a16="http://schemas.microsoft.com/office/drawing/2014/main" id="{3F90F040-5738-48C4-8510-2819E076C25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32"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33"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34"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227860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ED8576-1A7F-4759-4FC5-0F803F652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grpSp>
        <p:nvGrpSpPr>
          <p:cNvPr id="3" name="3 Grupo">
            <a:extLst>
              <a:ext uri="{FF2B5EF4-FFF2-40B4-BE49-F238E27FC236}">
                <a16:creationId xmlns:a16="http://schemas.microsoft.com/office/drawing/2014/main" id="{8CC95999-F9A7-A2D7-CD83-DC892B710E89}"/>
              </a:ext>
            </a:extLst>
          </p:cNvPr>
          <p:cNvGrpSpPr/>
          <p:nvPr/>
        </p:nvGrpSpPr>
        <p:grpSpPr>
          <a:xfrm rot="20410179">
            <a:off x="6546405" y="4393578"/>
            <a:ext cx="2857227" cy="2647061"/>
            <a:chOff x="10330029" y="3685530"/>
            <a:chExt cx="11325222" cy="8014054"/>
          </a:xfrm>
        </p:grpSpPr>
        <p:pic>
          <p:nvPicPr>
            <p:cNvPr id="4" name="Picture 8" descr="C:\Users\loren\Desktop\red.png">
              <a:extLst>
                <a:ext uri="{FF2B5EF4-FFF2-40B4-BE49-F238E27FC236}">
                  <a16:creationId xmlns:a16="http://schemas.microsoft.com/office/drawing/2014/main" id="{D76744B2-5138-D08B-24E6-25C82BAEF29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oren\Desktop\formas.png">
              <a:extLst>
                <a:ext uri="{FF2B5EF4-FFF2-40B4-BE49-F238E27FC236}">
                  <a16:creationId xmlns:a16="http://schemas.microsoft.com/office/drawing/2014/main" id="{49438F16-6EEF-9C0E-BEE2-F71AFB043F01}"/>
                </a:ext>
              </a:extLst>
            </p:cNvPr>
            <p:cNvPicPr>
              <a:picLocks noChangeAspect="1" noChangeArrowheads="1"/>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loren\Desktop\red.png">
              <a:extLst>
                <a:ext uri="{FF2B5EF4-FFF2-40B4-BE49-F238E27FC236}">
                  <a16:creationId xmlns:a16="http://schemas.microsoft.com/office/drawing/2014/main" id="{C8E0DFDC-C432-429A-97A3-5493DD42CCD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a:extLst>
                <a:ext uri="{FF2B5EF4-FFF2-40B4-BE49-F238E27FC236}">
                  <a16:creationId xmlns:a16="http://schemas.microsoft.com/office/drawing/2014/main" id="{E0DEFDDE-7D90-9D3A-E9E2-D11470B40772}"/>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loren\Desktop\red.png">
              <a:extLst>
                <a:ext uri="{FF2B5EF4-FFF2-40B4-BE49-F238E27FC236}">
                  <a16:creationId xmlns:a16="http://schemas.microsoft.com/office/drawing/2014/main" id="{9B65A11F-F67C-1C57-6792-D558B721963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en 8">
            <a:extLst>
              <a:ext uri="{FF2B5EF4-FFF2-40B4-BE49-F238E27FC236}">
                <a16:creationId xmlns:a16="http://schemas.microsoft.com/office/drawing/2014/main" id="{B93D6CB4-F9AE-E36A-F08C-8CEC60A799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0" name="CuadroTexto 9">
            <a:extLst>
              <a:ext uri="{FF2B5EF4-FFF2-40B4-BE49-F238E27FC236}">
                <a16:creationId xmlns:a16="http://schemas.microsoft.com/office/drawing/2014/main" id="{1D04E4AB-DA92-F3EC-9FA0-C1F03FC3A2D8}"/>
              </a:ext>
            </a:extLst>
          </p:cNvPr>
          <p:cNvSpPr txBox="1"/>
          <p:nvPr/>
        </p:nvSpPr>
        <p:spPr>
          <a:xfrm>
            <a:off x="975641" y="3202940"/>
            <a:ext cx="8289309" cy="2734082"/>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ES" sz="3200" b="1" dirty="0">
                <a:solidFill>
                  <a:srgbClr val="CC0066"/>
                </a:solidFill>
                <a:effectLst/>
                <a:latin typeface="Arial" panose="020B0604020202020204" pitchFamily="34" charset="0"/>
                <a:ea typeface="Calibri" panose="020F0502020204030204" pitchFamily="34" charset="0"/>
                <a:cs typeface="Arial" panose="020B0604020202020204" pitchFamily="34" charset="0"/>
              </a:rPr>
              <a:t>Jesús </a:t>
            </a:r>
            <a:r>
              <a:rPr lang="es-ES" sz="3200" dirty="0">
                <a:effectLst/>
                <a:latin typeface="Arial" panose="020B0604020202020204" pitchFamily="34" charset="0"/>
                <a:ea typeface="Calibri" panose="020F0502020204030204" pitchFamily="34" charset="0"/>
                <a:cs typeface="Arial" panose="020B0604020202020204" pitchFamily="34" charset="0"/>
              </a:rPr>
              <a:t>vino al mundo “</a:t>
            </a:r>
            <a:r>
              <a:rPr lang="es-ES" sz="3200" dirty="0">
                <a:solidFill>
                  <a:srgbClr val="006600"/>
                </a:solidFill>
                <a:effectLst/>
                <a:latin typeface="Arial" panose="020B0604020202020204" pitchFamily="34" charset="0"/>
                <a:ea typeface="Calibri" panose="020F0502020204030204" pitchFamily="34" charset="0"/>
                <a:cs typeface="Arial" panose="020B0604020202020204" pitchFamily="34" charset="0"/>
              </a:rPr>
              <a:t>para dar testimonio de la verdad</a:t>
            </a:r>
            <a:r>
              <a:rPr lang="es-ES" sz="3200" dirty="0">
                <a:effectLst/>
                <a:latin typeface="Arial" panose="020B0604020202020204" pitchFamily="34" charset="0"/>
                <a:ea typeface="Calibri" panose="020F0502020204030204" pitchFamily="34" charset="0"/>
                <a:cs typeface="Arial" panose="020B0604020202020204" pitchFamily="34" charset="0"/>
              </a:rPr>
              <a:t>” (</a:t>
            </a:r>
            <a:r>
              <a:rPr lang="es-ES" sz="3200" b="1" dirty="0" err="1">
                <a:solidFill>
                  <a:srgbClr val="000066"/>
                </a:solidFill>
                <a:effectLst/>
                <a:latin typeface="Arial" panose="020B0604020202020204" pitchFamily="34" charset="0"/>
                <a:ea typeface="Calibri" panose="020F0502020204030204" pitchFamily="34" charset="0"/>
                <a:cs typeface="Arial" panose="020B0604020202020204" pitchFamily="34" charset="0"/>
              </a:rPr>
              <a:t>Jn</a:t>
            </a:r>
            <a:r>
              <a:rPr lang="es-ES"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 18:</a:t>
            </a:r>
            <a:r>
              <a:rPr lang="es-ES"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37</a:t>
            </a:r>
            <a:r>
              <a:rPr lang="es-ES" sz="3200" dirty="0">
                <a:effectLst/>
                <a:latin typeface="Arial" panose="020B0604020202020204" pitchFamily="34" charset="0"/>
                <a:ea typeface="Calibri" panose="020F0502020204030204" pitchFamily="34" charset="0"/>
                <a:cs typeface="Arial" panose="020B0604020202020204" pitchFamily="34" charset="0"/>
              </a:rPr>
              <a:t>). Y “</a:t>
            </a:r>
            <a:r>
              <a:rPr lang="es-ES" sz="3200" dirty="0">
                <a:solidFill>
                  <a:srgbClr val="006600"/>
                </a:solidFill>
                <a:effectLst/>
                <a:latin typeface="Arial" panose="020B0604020202020204" pitchFamily="34" charset="0"/>
                <a:ea typeface="Calibri" panose="020F0502020204030204" pitchFamily="34" charset="0"/>
                <a:cs typeface="Arial" panose="020B0604020202020204" pitchFamily="34" charset="0"/>
              </a:rPr>
              <a:t>para destruir por su muerte… al Diablo</a:t>
            </a:r>
            <a:r>
              <a:rPr lang="es-ES" sz="3200" dirty="0">
                <a:effectLst/>
                <a:latin typeface="Arial" panose="020B0604020202020204" pitchFamily="34" charset="0"/>
                <a:ea typeface="Calibri" panose="020F0502020204030204" pitchFamily="34" charset="0"/>
                <a:cs typeface="Arial" panose="020B0604020202020204" pitchFamily="34" charset="0"/>
              </a:rPr>
              <a:t>” (</a:t>
            </a:r>
            <a:r>
              <a:rPr lang="es-ES" sz="3200" b="1" dirty="0" err="1">
                <a:solidFill>
                  <a:srgbClr val="000066"/>
                </a:solidFill>
                <a:effectLst/>
                <a:latin typeface="Arial" panose="020B0604020202020204" pitchFamily="34" charset="0"/>
                <a:ea typeface="Calibri" panose="020F0502020204030204" pitchFamily="34" charset="0"/>
                <a:cs typeface="Arial" panose="020B0604020202020204" pitchFamily="34" charset="0"/>
              </a:rPr>
              <a:t>Heb</a:t>
            </a:r>
            <a:r>
              <a:rPr lang="es-ES"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 2:</a:t>
            </a:r>
            <a:r>
              <a:rPr lang="es-ES"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14</a:t>
            </a:r>
            <a:r>
              <a:rPr lang="es-ES" sz="3200" dirty="0">
                <a:effectLst/>
                <a:latin typeface="Arial" panose="020B0604020202020204" pitchFamily="34" charset="0"/>
                <a:ea typeface="Calibri" panose="020F0502020204030204" pitchFamily="34" charset="0"/>
                <a:cs typeface="Arial" panose="020B0604020202020204" pitchFamily="34" charset="0"/>
              </a:rPr>
              <a:t>).</a:t>
            </a:r>
          </a:p>
          <a:p>
            <a:pPr lvl="0">
              <a:spcBef>
                <a:spcPts val="400"/>
              </a:spcBef>
            </a:pPr>
            <a:endParaRPr lang="es-PE" sz="500" dirty="0">
              <a:latin typeface="Arial" panose="020B0604020202020204" pitchFamily="34" charset="0"/>
              <a:ea typeface="Calibri" panose="020F0502020204030204" pitchFamily="34" charset="0"/>
              <a:cs typeface="Arial" panose="020B0604020202020204" pitchFamily="34" charset="0"/>
            </a:endParaRPr>
          </a:p>
          <a:p>
            <a:pPr marL="457200" lvl="0" indent="0">
              <a:spcBef>
                <a:spcPts val="400"/>
              </a:spcBef>
              <a:buNone/>
            </a:pPr>
            <a:r>
              <a:rPr lang="es-ES" sz="3200" b="1" dirty="0">
                <a:effectLst/>
                <a:latin typeface="Arial" panose="020B0604020202020204" pitchFamily="34" charset="0"/>
                <a:ea typeface="Calibri" panose="020F0502020204030204" pitchFamily="34" charset="0"/>
                <a:cs typeface="Arial" panose="020B0604020202020204" pitchFamily="34" charset="0"/>
              </a:rPr>
              <a:t>¿</a:t>
            </a:r>
            <a:r>
              <a:rPr lang="es-ES" sz="32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Cómo demostró Dios que es un ser amoroso y justo</a:t>
            </a:r>
            <a:r>
              <a:rPr lang="es-ES" sz="3200" b="1" dirty="0">
                <a:effectLst/>
                <a:latin typeface="Arial" panose="020B0604020202020204" pitchFamily="34" charset="0"/>
                <a:ea typeface="Calibri" panose="020F0502020204030204" pitchFamily="34" charset="0"/>
                <a:cs typeface="Arial" panose="020B0604020202020204" pitchFamily="34" charset="0"/>
              </a:rPr>
              <a:t>?</a:t>
            </a:r>
            <a:r>
              <a:rPr lang="es-ES" sz="3200" dirty="0">
                <a:effectLst/>
                <a:latin typeface="Arial" panose="020B0604020202020204" pitchFamily="34" charset="0"/>
                <a:ea typeface="Calibri" panose="020F0502020204030204" pitchFamily="34" charset="0"/>
                <a:cs typeface="Arial" panose="020B0604020202020204" pitchFamily="34" charset="0"/>
              </a:rPr>
              <a:t> (ver </a:t>
            </a:r>
            <a:r>
              <a:rPr lang="es-ES"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Rom 3:</a:t>
            </a:r>
            <a:r>
              <a:rPr lang="es-ES"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24, 25</a:t>
            </a:r>
            <a:r>
              <a:rPr lang="es-ES" sz="3200" dirty="0">
                <a:effectLst/>
                <a:latin typeface="Arial" panose="020B0604020202020204" pitchFamily="34" charset="0"/>
                <a:ea typeface="Calibri" panose="020F0502020204030204" pitchFamily="34" charset="0"/>
                <a:cs typeface="Arial" panose="020B0604020202020204" pitchFamily="34" charset="0"/>
              </a:rPr>
              <a:t>).</a:t>
            </a:r>
            <a:endParaRPr lang="es-PE" sz="3200" dirty="0">
              <a:latin typeface="Arial" panose="020B0604020202020204" pitchFamily="34" charset="0"/>
              <a:ea typeface="Calibri" panose="020F0502020204030204" pitchFamily="34" charset="0"/>
              <a:cs typeface="Arial" panose="020B0604020202020204" pitchFamily="34" charset="0"/>
            </a:endParaRPr>
          </a:p>
        </p:txBody>
      </p:sp>
      <p:sp>
        <p:nvSpPr>
          <p:cNvPr id="11" name="Cuadro de texto 2">
            <a:extLst>
              <a:ext uri="{FF2B5EF4-FFF2-40B4-BE49-F238E27FC236}">
                <a16:creationId xmlns:a16="http://schemas.microsoft.com/office/drawing/2014/main" id="{5587CFDC-F442-8A00-7829-C4DC4E3AC48D}"/>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agrama de flujo: proceso alternativo 12">
            <a:extLst>
              <a:ext uri="{FF2B5EF4-FFF2-40B4-BE49-F238E27FC236}">
                <a16:creationId xmlns:a16="http://schemas.microsoft.com/office/drawing/2014/main" id="{12DE134F-FA40-3FA2-E1FD-19601B5EE101}"/>
              </a:ext>
            </a:extLst>
          </p:cNvPr>
          <p:cNvSpPr/>
          <p:nvPr/>
        </p:nvSpPr>
        <p:spPr>
          <a:xfrm>
            <a:off x="835685" y="2425753"/>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1.</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sp>
        <p:nvSpPr>
          <p:cNvPr id="13" name="Diagrama de flujo: proceso alternativo 12">
            <a:extLst>
              <a:ext uri="{FF2B5EF4-FFF2-40B4-BE49-F238E27FC236}">
                <a16:creationId xmlns:a16="http://schemas.microsoft.com/office/drawing/2014/main" id="{50C1DC6E-A79D-5A00-49C6-1A0A06741324}"/>
              </a:ext>
            </a:extLst>
          </p:cNvPr>
          <p:cNvSpPr/>
          <p:nvPr/>
        </p:nvSpPr>
        <p:spPr>
          <a:xfrm>
            <a:off x="1453840" y="2425753"/>
            <a:ext cx="4438960"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 VICTORIA DE CRISTO</a:t>
            </a:r>
            <a:endParaRPr lang="es-PE" sz="2800" b="1" dirty="0">
              <a:solidFill>
                <a:srgbClr val="F2750E"/>
              </a:solidFill>
              <a:latin typeface="Cambria" panose="02040503050406030204" pitchFamily="18" charset="0"/>
              <a:ea typeface="Cambria" panose="02040503050406030204" pitchFamily="18" charset="0"/>
            </a:endParaRPr>
          </a:p>
        </p:txBody>
      </p:sp>
      <p:pic>
        <p:nvPicPr>
          <p:cNvPr id="14" name="Imagen 13">
            <a:extLst>
              <a:ext uri="{FF2B5EF4-FFF2-40B4-BE49-F238E27FC236}">
                <a16:creationId xmlns:a16="http://schemas.microsoft.com/office/drawing/2014/main" id="{A23E91EF-C365-67EF-ABE9-203A4F0201D9}"/>
              </a:ext>
            </a:extLst>
          </p:cNvPr>
          <p:cNvPicPr>
            <a:picLocks noChangeAspect="1"/>
          </p:cNvPicPr>
          <p:nvPr/>
        </p:nvPicPr>
        <p:blipFill rotWithShape="1">
          <a:blip r:embed="rId9">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5" name="Imagen 14">
            <a:extLst>
              <a:ext uri="{FF2B5EF4-FFF2-40B4-BE49-F238E27FC236}">
                <a16:creationId xmlns:a16="http://schemas.microsoft.com/office/drawing/2014/main" id="{7C7600B5-A9E6-1933-FC3C-394B7D1D13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pic>
        <p:nvPicPr>
          <p:cNvPr id="16" name="Imagen 15">
            <a:extLst>
              <a:ext uri="{FF2B5EF4-FFF2-40B4-BE49-F238E27FC236}">
                <a16:creationId xmlns:a16="http://schemas.microsoft.com/office/drawing/2014/main" id="{C4BB476D-37A2-624B-5AD0-BB616E1849FA}"/>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7" name="CuadroTexto 6">
            <a:extLst>
              <a:ext uri="{FF2B5EF4-FFF2-40B4-BE49-F238E27FC236}">
                <a16:creationId xmlns:a16="http://schemas.microsoft.com/office/drawing/2014/main" id="{203EB4C0-8F7E-5F6C-58AC-BD98BB9FD7A9}"/>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8" name="CuadroTexto 7">
            <a:extLst>
              <a:ext uri="{FF2B5EF4-FFF2-40B4-BE49-F238E27FC236}">
                <a16:creationId xmlns:a16="http://schemas.microsoft.com/office/drawing/2014/main" id="{0B387C4E-42E4-D883-3FCC-07F86FEED4E4}"/>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19" name="169 CuadroTexto">
            <a:extLst>
              <a:ext uri="{FF2B5EF4-FFF2-40B4-BE49-F238E27FC236}">
                <a16:creationId xmlns:a16="http://schemas.microsoft.com/office/drawing/2014/main" id="{575FE89A-D11A-78A5-9054-A3F24526D33A}"/>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B231B6CC-5428-FECE-7ECA-107B7A251784}"/>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134610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C91ED8-6D04-CFBC-7507-308737073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grpSp>
        <p:nvGrpSpPr>
          <p:cNvPr id="3" name="3 Grupo">
            <a:extLst>
              <a:ext uri="{FF2B5EF4-FFF2-40B4-BE49-F238E27FC236}">
                <a16:creationId xmlns:a16="http://schemas.microsoft.com/office/drawing/2014/main" id="{C3DAF5BB-D336-1E1C-AA04-A87839951097}"/>
              </a:ext>
            </a:extLst>
          </p:cNvPr>
          <p:cNvGrpSpPr/>
          <p:nvPr/>
        </p:nvGrpSpPr>
        <p:grpSpPr>
          <a:xfrm rot="20410179">
            <a:off x="6546405" y="4393578"/>
            <a:ext cx="2857227" cy="2647061"/>
            <a:chOff x="10330029" y="3685530"/>
            <a:chExt cx="11325222" cy="8014054"/>
          </a:xfrm>
        </p:grpSpPr>
        <p:pic>
          <p:nvPicPr>
            <p:cNvPr id="4" name="Picture 8" descr="C:\Users\loren\Desktop\red.png">
              <a:extLst>
                <a:ext uri="{FF2B5EF4-FFF2-40B4-BE49-F238E27FC236}">
                  <a16:creationId xmlns:a16="http://schemas.microsoft.com/office/drawing/2014/main" id="{E919696D-97C1-66F9-A29F-C6E0BFBBB15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oren\Desktop\formas.png">
              <a:extLst>
                <a:ext uri="{FF2B5EF4-FFF2-40B4-BE49-F238E27FC236}">
                  <a16:creationId xmlns:a16="http://schemas.microsoft.com/office/drawing/2014/main" id="{8567A09E-C8EF-B150-2EF1-32BBA6B6C6CA}"/>
                </a:ext>
              </a:extLst>
            </p:cNvPr>
            <p:cNvPicPr>
              <a:picLocks noChangeAspect="1" noChangeArrowheads="1"/>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loren\Desktop\red.png">
              <a:extLst>
                <a:ext uri="{FF2B5EF4-FFF2-40B4-BE49-F238E27FC236}">
                  <a16:creationId xmlns:a16="http://schemas.microsoft.com/office/drawing/2014/main" id="{F5996AAB-09FA-0F84-2934-1F1BAED8408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a:extLst>
                <a:ext uri="{FF2B5EF4-FFF2-40B4-BE49-F238E27FC236}">
                  <a16:creationId xmlns:a16="http://schemas.microsoft.com/office/drawing/2014/main" id="{1CF3E3EA-27A8-BA6E-5F50-CE4831DB30A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loren\Desktop\red.png">
              <a:extLst>
                <a:ext uri="{FF2B5EF4-FFF2-40B4-BE49-F238E27FC236}">
                  <a16:creationId xmlns:a16="http://schemas.microsoft.com/office/drawing/2014/main" id="{110818A6-1827-E8F3-90EE-A5D8F43D14F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en 8">
            <a:extLst>
              <a:ext uri="{FF2B5EF4-FFF2-40B4-BE49-F238E27FC236}">
                <a16:creationId xmlns:a16="http://schemas.microsoft.com/office/drawing/2014/main" id="{4BA61BC7-BE6C-2993-740B-3AC5B31C26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0" name="CuadroTexto 9">
            <a:extLst>
              <a:ext uri="{FF2B5EF4-FFF2-40B4-BE49-F238E27FC236}">
                <a16:creationId xmlns:a16="http://schemas.microsoft.com/office/drawing/2014/main" id="{8CC52DC0-43B5-119D-9B43-44FEB33BD1C5}"/>
              </a:ext>
            </a:extLst>
          </p:cNvPr>
          <p:cNvSpPr txBox="1"/>
          <p:nvPr/>
        </p:nvSpPr>
        <p:spPr>
          <a:xfrm>
            <a:off x="975641" y="3202940"/>
            <a:ext cx="8289309" cy="2062103"/>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ES" sz="32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Satanás</a:t>
            </a:r>
            <a:r>
              <a:rPr lang="es-ES" sz="3200" dirty="0">
                <a:effectLst/>
                <a:latin typeface="Arial" panose="020B0604020202020204" pitchFamily="34" charset="0"/>
                <a:ea typeface="Calibri" panose="020F0502020204030204" pitchFamily="34" charset="0"/>
                <a:cs typeface="Arial" panose="020B0604020202020204" pitchFamily="34" charset="0"/>
              </a:rPr>
              <a:t> esta derrotado, y sabe que le queda poco tiempo (</a:t>
            </a:r>
            <a:r>
              <a:rPr lang="es-ES" sz="3200" b="1" dirty="0" err="1">
                <a:solidFill>
                  <a:srgbClr val="000066"/>
                </a:solidFill>
                <a:effectLst/>
                <a:latin typeface="Arial" panose="020B0604020202020204" pitchFamily="34" charset="0"/>
                <a:ea typeface="Calibri" panose="020F0502020204030204" pitchFamily="34" charset="0"/>
                <a:cs typeface="Arial" panose="020B0604020202020204" pitchFamily="34" charset="0"/>
              </a:rPr>
              <a:t>Apo</a:t>
            </a:r>
            <a:r>
              <a:rPr lang="es-ES"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 12:</a:t>
            </a:r>
            <a:r>
              <a:rPr lang="es-ES"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12</a:t>
            </a:r>
            <a:r>
              <a:rPr lang="es-ES" sz="3200" dirty="0">
                <a:effectLst/>
                <a:latin typeface="Arial" panose="020B0604020202020204" pitchFamily="34" charset="0"/>
                <a:ea typeface="Calibri" panose="020F0502020204030204" pitchFamily="34" charset="0"/>
                <a:cs typeface="Arial" panose="020B0604020202020204" pitchFamily="34" charset="0"/>
              </a:rPr>
              <a:t>), su reino pronto será destruido, y junto a él todos los que rechazaron el don de Cristo.</a:t>
            </a:r>
            <a:endParaRPr lang="es-PE" sz="3200" dirty="0">
              <a:latin typeface="Arial" panose="020B0604020202020204" pitchFamily="34" charset="0"/>
              <a:ea typeface="Calibri" panose="020F0502020204030204" pitchFamily="34" charset="0"/>
              <a:cs typeface="Arial" panose="020B0604020202020204" pitchFamily="34" charset="0"/>
            </a:endParaRPr>
          </a:p>
        </p:txBody>
      </p:sp>
      <p:sp>
        <p:nvSpPr>
          <p:cNvPr id="11" name="Cuadro de texto 2">
            <a:extLst>
              <a:ext uri="{FF2B5EF4-FFF2-40B4-BE49-F238E27FC236}">
                <a16:creationId xmlns:a16="http://schemas.microsoft.com/office/drawing/2014/main" id="{ED8E7F41-FFE3-5486-57B7-FA49F7E26A72}"/>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agrama de flujo: proceso alternativo 12">
            <a:extLst>
              <a:ext uri="{FF2B5EF4-FFF2-40B4-BE49-F238E27FC236}">
                <a16:creationId xmlns:a16="http://schemas.microsoft.com/office/drawing/2014/main" id="{61428391-7111-BA9F-48F2-59C56A893B2B}"/>
              </a:ext>
            </a:extLst>
          </p:cNvPr>
          <p:cNvSpPr/>
          <p:nvPr/>
        </p:nvSpPr>
        <p:spPr>
          <a:xfrm>
            <a:off x="835685" y="2425753"/>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1.</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sp>
        <p:nvSpPr>
          <p:cNvPr id="13" name="Diagrama de flujo: proceso alternativo 12">
            <a:extLst>
              <a:ext uri="{FF2B5EF4-FFF2-40B4-BE49-F238E27FC236}">
                <a16:creationId xmlns:a16="http://schemas.microsoft.com/office/drawing/2014/main" id="{19A6A8DD-EDFF-B5F8-1857-EC86D25CCFCF}"/>
              </a:ext>
            </a:extLst>
          </p:cNvPr>
          <p:cNvSpPr/>
          <p:nvPr/>
        </p:nvSpPr>
        <p:spPr>
          <a:xfrm>
            <a:off x="1453840" y="2425753"/>
            <a:ext cx="4438960"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 VICTORIA DE CRISTO</a:t>
            </a:r>
            <a:endParaRPr lang="es-PE" sz="2800" b="1" dirty="0">
              <a:solidFill>
                <a:srgbClr val="F2750E"/>
              </a:solidFill>
              <a:latin typeface="Cambria" panose="02040503050406030204" pitchFamily="18" charset="0"/>
              <a:ea typeface="Cambria" panose="02040503050406030204" pitchFamily="18" charset="0"/>
            </a:endParaRPr>
          </a:p>
        </p:txBody>
      </p:sp>
      <p:pic>
        <p:nvPicPr>
          <p:cNvPr id="14" name="Imagen 13">
            <a:extLst>
              <a:ext uri="{FF2B5EF4-FFF2-40B4-BE49-F238E27FC236}">
                <a16:creationId xmlns:a16="http://schemas.microsoft.com/office/drawing/2014/main" id="{37B97945-CD59-1636-16D2-131E96AD76C7}"/>
              </a:ext>
            </a:extLst>
          </p:cNvPr>
          <p:cNvPicPr>
            <a:picLocks noChangeAspect="1"/>
          </p:cNvPicPr>
          <p:nvPr/>
        </p:nvPicPr>
        <p:blipFill rotWithShape="1">
          <a:blip r:embed="rId9">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5" name="Imagen 14">
            <a:extLst>
              <a:ext uri="{FF2B5EF4-FFF2-40B4-BE49-F238E27FC236}">
                <a16:creationId xmlns:a16="http://schemas.microsoft.com/office/drawing/2014/main" id="{5D2B6C86-D8DD-91A0-743A-64580E0B1C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pic>
        <p:nvPicPr>
          <p:cNvPr id="16" name="Imagen 15">
            <a:extLst>
              <a:ext uri="{FF2B5EF4-FFF2-40B4-BE49-F238E27FC236}">
                <a16:creationId xmlns:a16="http://schemas.microsoft.com/office/drawing/2014/main" id="{604D8CCC-73E5-2B16-B7B4-20F70819C72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7" name="CuadroTexto 6">
            <a:extLst>
              <a:ext uri="{FF2B5EF4-FFF2-40B4-BE49-F238E27FC236}">
                <a16:creationId xmlns:a16="http://schemas.microsoft.com/office/drawing/2014/main" id="{0497AB82-F607-69E3-EC59-443783C1EC74}"/>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8" name="CuadroTexto 7">
            <a:extLst>
              <a:ext uri="{FF2B5EF4-FFF2-40B4-BE49-F238E27FC236}">
                <a16:creationId xmlns:a16="http://schemas.microsoft.com/office/drawing/2014/main" id="{AF433B6B-ED34-A239-9A53-DA72BBCE5879}"/>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19" name="169 CuadroTexto">
            <a:extLst>
              <a:ext uri="{FF2B5EF4-FFF2-40B4-BE49-F238E27FC236}">
                <a16:creationId xmlns:a16="http://schemas.microsoft.com/office/drawing/2014/main" id="{2D284DE3-1E22-9A56-769C-B901BADEE983}"/>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C39BB635-D8C4-4384-1F5A-96346F4342EB}"/>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157614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981DA5F-BB08-5899-E1E7-8B66E02D5B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grpSp>
        <p:nvGrpSpPr>
          <p:cNvPr id="3" name="3 Grupo">
            <a:extLst>
              <a:ext uri="{FF2B5EF4-FFF2-40B4-BE49-F238E27FC236}">
                <a16:creationId xmlns:a16="http://schemas.microsoft.com/office/drawing/2014/main" id="{96C2D405-216F-D4BB-D50B-C942D6B28D69}"/>
              </a:ext>
            </a:extLst>
          </p:cNvPr>
          <p:cNvGrpSpPr/>
          <p:nvPr/>
        </p:nvGrpSpPr>
        <p:grpSpPr>
          <a:xfrm rot="20410179">
            <a:off x="6546405" y="4393578"/>
            <a:ext cx="2857227" cy="2647061"/>
            <a:chOff x="10330029" y="3685530"/>
            <a:chExt cx="11325222" cy="8014054"/>
          </a:xfrm>
        </p:grpSpPr>
        <p:pic>
          <p:nvPicPr>
            <p:cNvPr id="4" name="Picture 8" descr="C:\Users\loren\Desktop\red.png">
              <a:extLst>
                <a:ext uri="{FF2B5EF4-FFF2-40B4-BE49-F238E27FC236}">
                  <a16:creationId xmlns:a16="http://schemas.microsoft.com/office/drawing/2014/main" id="{AF62D923-C115-B65C-9699-897C7466C7A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oren\Desktop\formas.png">
              <a:extLst>
                <a:ext uri="{FF2B5EF4-FFF2-40B4-BE49-F238E27FC236}">
                  <a16:creationId xmlns:a16="http://schemas.microsoft.com/office/drawing/2014/main" id="{3851AD8F-2A3A-D65C-4490-09B6330281F0}"/>
                </a:ext>
              </a:extLst>
            </p:cNvPr>
            <p:cNvPicPr>
              <a:picLocks noChangeAspect="1" noChangeArrowheads="1"/>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loren\Desktop\red.png">
              <a:extLst>
                <a:ext uri="{FF2B5EF4-FFF2-40B4-BE49-F238E27FC236}">
                  <a16:creationId xmlns:a16="http://schemas.microsoft.com/office/drawing/2014/main" id="{197390E0-09AA-9741-BF99-1ABE7237132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loren\Desktop\red.png">
              <a:extLst>
                <a:ext uri="{FF2B5EF4-FFF2-40B4-BE49-F238E27FC236}">
                  <a16:creationId xmlns:a16="http://schemas.microsoft.com/office/drawing/2014/main" id="{F4F60C7A-1BB0-9524-0A60-718A6687F78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loren\Desktop\red.png">
              <a:extLst>
                <a:ext uri="{FF2B5EF4-FFF2-40B4-BE49-F238E27FC236}">
                  <a16:creationId xmlns:a16="http://schemas.microsoft.com/office/drawing/2014/main" id="{6E04AD75-7B50-52DE-2979-6F59DE9A41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Imagen 8">
            <a:extLst>
              <a:ext uri="{FF2B5EF4-FFF2-40B4-BE49-F238E27FC236}">
                <a16:creationId xmlns:a16="http://schemas.microsoft.com/office/drawing/2014/main" id="{D8241BE6-F5EB-CD94-F277-FD5DA2C113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0" name="CuadroTexto 9">
            <a:extLst>
              <a:ext uri="{FF2B5EF4-FFF2-40B4-BE49-F238E27FC236}">
                <a16:creationId xmlns:a16="http://schemas.microsoft.com/office/drawing/2014/main" id="{CCA26E21-B401-E1BF-E22B-A3D12215AC13}"/>
              </a:ext>
            </a:extLst>
          </p:cNvPr>
          <p:cNvSpPr txBox="1"/>
          <p:nvPr/>
        </p:nvSpPr>
        <p:spPr>
          <a:xfrm>
            <a:off x="975641" y="3202940"/>
            <a:ext cx="8289309" cy="2062103"/>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ES" sz="32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Después</a:t>
            </a:r>
            <a:r>
              <a:rPr lang="es-ES" sz="3200" dirty="0">
                <a:effectLst/>
                <a:latin typeface="Arial" panose="020B0604020202020204" pitchFamily="34" charset="0"/>
                <a:ea typeface="Calibri" panose="020F0502020204030204" pitchFamily="34" charset="0"/>
                <a:cs typeface="Arial" panose="020B0604020202020204" pitchFamily="34" charset="0"/>
              </a:rPr>
              <a:t> de la destrucción del Diablo, el Señor establecerá un nuevo reino, donde “</a:t>
            </a:r>
            <a:r>
              <a:rPr lang="es-ES" sz="3200" dirty="0">
                <a:solidFill>
                  <a:srgbClr val="006600"/>
                </a:solidFill>
                <a:effectLst/>
                <a:latin typeface="Arial" panose="020B0604020202020204" pitchFamily="34" charset="0"/>
                <a:ea typeface="Calibri" panose="020F0502020204030204" pitchFamily="34" charset="0"/>
                <a:cs typeface="Arial" panose="020B0604020202020204" pitchFamily="34" charset="0"/>
              </a:rPr>
              <a:t>reinará por los siglos de los siglos</a:t>
            </a:r>
            <a:r>
              <a:rPr lang="es-ES" sz="3200" dirty="0">
                <a:effectLst/>
                <a:latin typeface="Arial" panose="020B0604020202020204" pitchFamily="34" charset="0"/>
                <a:ea typeface="Calibri" panose="020F0502020204030204" pitchFamily="34" charset="0"/>
                <a:cs typeface="Arial" panose="020B0604020202020204" pitchFamily="34" charset="0"/>
              </a:rPr>
              <a:t>” (</a:t>
            </a:r>
            <a:r>
              <a:rPr lang="es-ES" sz="3200" b="1" dirty="0" err="1">
                <a:solidFill>
                  <a:srgbClr val="000066"/>
                </a:solidFill>
                <a:effectLst/>
                <a:latin typeface="Arial" panose="020B0604020202020204" pitchFamily="34" charset="0"/>
                <a:ea typeface="Calibri" panose="020F0502020204030204" pitchFamily="34" charset="0"/>
                <a:cs typeface="Arial" panose="020B0604020202020204" pitchFamily="34" charset="0"/>
              </a:rPr>
              <a:t>Apo</a:t>
            </a:r>
            <a:r>
              <a:rPr lang="es-ES"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 11:</a:t>
            </a:r>
            <a:r>
              <a:rPr lang="es-ES" sz="3200" dirty="0">
                <a:solidFill>
                  <a:srgbClr val="000066"/>
                </a:solidFill>
                <a:effectLst/>
                <a:latin typeface="Arial" panose="020B0604020202020204" pitchFamily="34" charset="0"/>
                <a:ea typeface="Calibri" panose="020F0502020204030204" pitchFamily="34" charset="0"/>
                <a:cs typeface="Arial" panose="020B0604020202020204" pitchFamily="34" charset="0"/>
              </a:rPr>
              <a:t> 15</a:t>
            </a:r>
            <a:r>
              <a:rPr lang="es-ES" sz="3200" dirty="0">
                <a:effectLst/>
                <a:latin typeface="Arial" panose="020B0604020202020204" pitchFamily="34" charset="0"/>
                <a:ea typeface="Calibri" panose="020F0502020204030204" pitchFamily="34" charset="0"/>
                <a:cs typeface="Arial" panose="020B0604020202020204" pitchFamily="34" charset="0"/>
              </a:rPr>
              <a:t>).</a:t>
            </a:r>
            <a:endParaRPr lang="es-PE"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uadro de texto 2">
            <a:extLst>
              <a:ext uri="{FF2B5EF4-FFF2-40B4-BE49-F238E27FC236}">
                <a16:creationId xmlns:a16="http://schemas.microsoft.com/office/drawing/2014/main" id="{AC48DEB3-0E70-67BD-C36C-F68241CF5A0D}"/>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agrama de flujo: proceso alternativo 12">
            <a:extLst>
              <a:ext uri="{FF2B5EF4-FFF2-40B4-BE49-F238E27FC236}">
                <a16:creationId xmlns:a16="http://schemas.microsoft.com/office/drawing/2014/main" id="{603C134D-2683-76D8-26C9-525B9329CFD0}"/>
              </a:ext>
            </a:extLst>
          </p:cNvPr>
          <p:cNvSpPr/>
          <p:nvPr/>
        </p:nvSpPr>
        <p:spPr>
          <a:xfrm>
            <a:off x="835685" y="2425753"/>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1.</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sp>
        <p:nvSpPr>
          <p:cNvPr id="13" name="Diagrama de flujo: proceso alternativo 12">
            <a:extLst>
              <a:ext uri="{FF2B5EF4-FFF2-40B4-BE49-F238E27FC236}">
                <a16:creationId xmlns:a16="http://schemas.microsoft.com/office/drawing/2014/main" id="{3E8A449E-4F96-19D8-BBC6-AC1A0522F8AC}"/>
              </a:ext>
            </a:extLst>
          </p:cNvPr>
          <p:cNvSpPr/>
          <p:nvPr/>
        </p:nvSpPr>
        <p:spPr>
          <a:xfrm>
            <a:off x="1453840" y="2425753"/>
            <a:ext cx="4438960"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LA VICTORIA DE CRISTO</a:t>
            </a:r>
            <a:endParaRPr lang="es-PE" sz="2800" b="1" dirty="0">
              <a:solidFill>
                <a:srgbClr val="F2750E"/>
              </a:solidFill>
              <a:latin typeface="Cambria" panose="02040503050406030204" pitchFamily="18" charset="0"/>
              <a:ea typeface="Cambria" panose="02040503050406030204" pitchFamily="18" charset="0"/>
            </a:endParaRPr>
          </a:p>
        </p:txBody>
      </p:sp>
      <p:pic>
        <p:nvPicPr>
          <p:cNvPr id="14" name="Imagen 13">
            <a:extLst>
              <a:ext uri="{FF2B5EF4-FFF2-40B4-BE49-F238E27FC236}">
                <a16:creationId xmlns:a16="http://schemas.microsoft.com/office/drawing/2014/main" id="{971FE0D7-065F-20C9-29C2-6D9607A8D961}"/>
              </a:ext>
            </a:extLst>
          </p:cNvPr>
          <p:cNvPicPr>
            <a:picLocks noChangeAspect="1"/>
          </p:cNvPicPr>
          <p:nvPr/>
        </p:nvPicPr>
        <p:blipFill rotWithShape="1">
          <a:blip r:embed="rId9">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15" name="Imagen 14">
            <a:extLst>
              <a:ext uri="{FF2B5EF4-FFF2-40B4-BE49-F238E27FC236}">
                <a16:creationId xmlns:a16="http://schemas.microsoft.com/office/drawing/2014/main" id="{495EB6C5-E2B2-C3D2-6426-709854A727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pic>
        <p:nvPicPr>
          <p:cNvPr id="16" name="Imagen 15">
            <a:extLst>
              <a:ext uri="{FF2B5EF4-FFF2-40B4-BE49-F238E27FC236}">
                <a16:creationId xmlns:a16="http://schemas.microsoft.com/office/drawing/2014/main" id="{429B6B71-C541-19CB-A24E-C43A8B76C1B2}"/>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17" name="CuadroTexto 6">
            <a:extLst>
              <a:ext uri="{FF2B5EF4-FFF2-40B4-BE49-F238E27FC236}">
                <a16:creationId xmlns:a16="http://schemas.microsoft.com/office/drawing/2014/main" id="{8BAE9E7C-D3EB-5A97-0F42-9A108B58756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18" name="CuadroTexto 7">
            <a:extLst>
              <a:ext uri="{FF2B5EF4-FFF2-40B4-BE49-F238E27FC236}">
                <a16:creationId xmlns:a16="http://schemas.microsoft.com/office/drawing/2014/main" id="{6F3E6B87-F2A9-7468-E124-1E382B0ADBEC}"/>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sp>
        <p:nvSpPr>
          <p:cNvPr id="19" name="169 CuadroTexto">
            <a:extLst>
              <a:ext uri="{FF2B5EF4-FFF2-40B4-BE49-F238E27FC236}">
                <a16:creationId xmlns:a16="http://schemas.microsoft.com/office/drawing/2014/main" id="{FF67A340-A82F-E2F6-E69E-5C3440BDF91F}"/>
              </a:ext>
            </a:extLst>
          </p:cNvPr>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20" name="169 CuadroTexto">
            <a:extLst>
              <a:ext uri="{FF2B5EF4-FFF2-40B4-BE49-F238E27FC236}">
                <a16:creationId xmlns:a16="http://schemas.microsoft.com/office/drawing/2014/main" id="{A5333923-353E-1AB3-F4E3-DF8F8F48E35B}"/>
              </a:ext>
            </a:extLst>
          </p:cNvPr>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28661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3 Grupo"/>
          <p:cNvGrpSpPr/>
          <p:nvPr/>
        </p:nvGrpSpPr>
        <p:grpSpPr>
          <a:xfrm rot="20410179">
            <a:off x="6546405" y="4393578"/>
            <a:ext cx="2857227" cy="2647061"/>
            <a:chOff x="10330029" y="3685530"/>
            <a:chExt cx="11325222" cy="8014054"/>
          </a:xfrm>
        </p:grpSpPr>
        <p:pic>
          <p:nvPicPr>
            <p:cNvPr id="31" name="Picture 8" descr="C:\Users\loren\Desktop\re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965716" y="4197118"/>
              <a:ext cx="2689535" cy="34239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loren\Desktop\formas.png"/>
            <p:cNvPicPr>
              <a:picLocks noChangeAspect="1" noChangeArrowheads="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868" t="44915" r="48810" b="31828"/>
            <a:stretch/>
          </p:blipFill>
          <p:spPr bwMode="auto">
            <a:xfrm>
              <a:off x="10330029" y="3685530"/>
              <a:ext cx="11034920" cy="801405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Users\loren\Desktop\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77822" y="4197118"/>
              <a:ext cx="3466146" cy="34239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C:\Users\loren\Desktop\red.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301758" y="7767056"/>
              <a:ext cx="2689535" cy="268892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Users\loren\Desktop\r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124079" y="5459678"/>
              <a:ext cx="3466146" cy="3423912"/>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Imagen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3550727"/>
            <a:ext cx="3886200" cy="3156233"/>
          </a:xfrm>
          <a:prstGeom prst="rect">
            <a:avLst/>
          </a:prstGeom>
        </p:spPr>
      </p:pic>
      <p:sp>
        <p:nvSpPr>
          <p:cNvPr id="15" name="CuadroTexto 14">
            <a:extLst>
              <a:ext uri="{FF2B5EF4-FFF2-40B4-BE49-F238E27FC236}">
                <a16:creationId xmlns:a16="http://schemas.microsoft.com/office/drawing/2014/main" id="{8D1CBA2C-5D8A-453B-A356-79F511FA7D34}"/>
              </a:ext>
            </a:extLst>
          </p:cNvPr>
          <p:cNvSpPr txBox="1"/>
          <p:nvPr/>
        </p:nvSpPr>
        <p:spPr>
          <a:xfrm>
            <a:off x="982215" y="3088347"/>
            <a:ext cx="8276161" cy="2734082"/>
          </a:xfrm>
          <a:prstGeom prst="rect">
            <a:avLst/>
          </a:prstGeom>
          <a:noFill/>
        </p:spPr>
        <p:txBody>
          <a:bodyPr wrap="square" rtlCol="0">
            <a:spAutoFit/>
          </a:bodyPr>
          <a:lstStyle/>
          <a:p>
            <a:pPr marL="457200" lvl="0" indent="-457200">
              <a:spcBef>
                <a:spcPts val="400"/>
              </a:spcBef>
              <a:buFont typeface="Wingdings" panose="05000000000000000000" pitchFamily="2" charset="2"/>
              <a:buChar char="Ø"/>
            </a:pPr>
            <a:r>
              <a:rPr lang="es-ES" sz="32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A través</a:t>
            </a:r>
            <a:r>
              <a:rPr lang="es-ES" sz="32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s-ES" sz="3200" dirty="0">
                <a:effectLst/>
                <a:latin typeface="Arial" panose="020B0604020202020204" pitchFamily="34" charset="0"/>
                <a:ea typeface="Calibri" panose="020F0502020204030204" pitchFamily="34" charset="0"/>
                <a:cs typeface="Arial" panose="020B0604020202020204" pitchFamily="34" charset="0"/>
              </a:rPr>
              <a:t>de la parábola de la viña Dios ilustra su cuidado y dedicación en favor de su pueblo </a:t>
            </a:r>
            <a:r>
              <a:rPr lang="es-ES" sz="3200" b="1" dirty="0">
                <a:effectLst/>
                <a:latin typeface="Arial" panose="020B0604020202020204" pitchFamily="34" charset="0"/>
                <a:ea typeface="Calibri" panose="020F0502020204030204" pitchFamily="34" charset="0"/>
                <a:cs typeface="Arial" panose="020B0604020202020204" pitchFamily="34" charset="0"/>
              </a:rPr>
              <a:t>(</a:t>
            </a:r>
            <a:r>
              <a:rPr lang="es-ES" sz="3200" b="1" dirty="0">
                <a:solidFill>
                  <a:srgbClr val="000066"/>
                </a:solidFill>
                <a:effectLst/>
                <a:latin typeface="Arial" panose="020B0604020202020204" pitchFamily="34" charset="0"/>
                <a:ea typeface="Calibri" panose="020F0502020204030204" pitchFamily="34" charset="0"/>
                <a:cs typeface="Arial" panose="020B0604020202020204" pitchFamily="34" charset="0"/>
              </a:rPr>
              <a:t>Isa 5: 1 - 4</a:t>
            </a:r>
            <a:r>
              <a:rPr lang="es-ES" sz="3200" b="1" dirty="0">
                <a:effectLst/>
                <a:latin typeface="Arial" panose="020B0604020202020204" pitchFamily="34" charset="0"/>
                <a:ea typeface="Calibri" panose="020F0502020204030204" pitchFamily="34" charset="0"/>
                <a:cs typeface="Arial" panose="020B0604020202020204" pitchFamily="34" charset="0"/>
              </a:rPr>
              <a:t>).</a:t>
            </a:r>
          </a:p>
          <a:p>
            <a:pPr lvl="0">
              <a:spcBef>
                <a:spcPts val="400"/>
              </a:spcBef>
            </a:pPr>
            <a:endParaRPr lang="es-ES" sz="500" b="1" dirty="0">
              <a:effectLst/>
              <a:latin typeface="Arial" panose="020B0604020202020204" pitchFamily="34" charset="0"/>
              <a:ea typeface="Calibri" panose="020F0502020204030204" pitchFamily="34" charset="0"/>
              <a:cs typeface="Arial" panose="020B0604020202020204" pitchFamily="34" charset="0"/>
            </a:endParaRPr>
          </a:p>
          <a:p>
            <a:pPr marL="449263" lvl="0">
              <a:spcBef>
                <a:spcPts val="400"/>
              </a:spcBef>
            </a:pPr>
            <a:r>
              <a:rPr lang="es-ES" sz="3200" dirty="0">
                <a:effectLst/>
                <a:latin typeface="Arial" panose="020B0604020202020204" pitchFamily="34" charset="0"/>
                <a:ea typeface="Calibri" panose="020F0502020204030204" pitchFamily="34" charset="0"/>
                <a:cs typeface="Arial" panose="020B0604020202020204" pitchFamily="34" charset="0"/>
              </a:rPr>
              <a:t>¿</a:t>
            </a:r>
            <a:r>
              <a:rPr lang="es-ES" sz="3200" i="1" dirty="0">
                <a:solidFill>
                  <a:srgbClr val="000066"/>
                </a:solidFill>
                <a:effectLst/>
                <a:latin typeface="Arial" panose="020B0604020202020204" pitchFamily="34" charset="0"/>
                <a:ea typeface="Calibri" panose="020F0502020204030204" pitchFamily="34" charset="0"/>
                <a:cs typeface="Arial" panose="020B0604020202020204" pitchFamily="34" charset="0"/>
              </a:rPr>
              <a:t>A quién representa la viña en esta parábola</a:t>
            </a:r>
            <a:r>
              <a:rPr lang="es-ES" sz="3200" dirty="0">
                <a:effectLst/>
                <a:latin typeface="Arial" panose="020B0604020202020204" pitchFamily="34" charset="0"/>
                <a:ea typeface="Calibri" panose="020F0502020204030204" pitchFamily="34" charset="0"/>
                <a:cs typeface="Arial" panose="020B0604020202020204" pitchFamily="34" charset="0"/>
              </a:rPr>
              <a:t>? </a:t>
            </a:r>
            <a:endParaRPr lang="es-PE" sz="3200" dirty="0">
              <a:latin typeface="Arial" panose="020B0604020202020204" pitchFamily="34" charset="0"/>
              <a:ea typeface="Calibri" panose="020F0502020204030204" pitchFamily="34" charset="0"/>
              <a:cs typeface="Arial" panose="020B0604020202020204" pitchFamily="34" charset="0"/>
            </a:endParaRPr>
          </a:p>
        </p:txBody>
      </p:sp>
      <p:pic>
        <p:nvPicPr>
          <p:cNvPr id="13" name="Imagen 8">
            <a:extLst>
              <a:ext uri="{FF2B5EF4-FFF2-40B4-BE49-F238E27FC236}">
                <a16:creationId xmlns:a16="http://schemas.microsoft.com/office/drawing/2014/main" id="{63B3D325-BA5C-4182-B171-132E6C09B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2" y="1477050"/>
            <a:ext cx="3370325" cy="926857"/>
          </a:xfrm>
          <a:prstGeom prst="rect">
            <a:avLst/>
          </a:prstGeom>
        </p:spPr>
      </p:pic>
      <p:sp>
        <p:nvSpPr>
          <p:cNvPr id="16" name="Cuadro de texto 2">
            <a:extLst>
              <a:ext uri="{FF2B5EF4-FFF2-40B4-BE49-F238E27FC236}">
                <a16:creationId xmlns:a16="http://schemas.microsoft.com/office/drawing/2014/main" id="{EF1D0D82-13AE-4744-AC4B-6830FBD56137}"/>
              </a:ext>
            </a:extLst>
          </p:cNvPr>
          <p:cNvSpPr txBox="1">
            <a:spLocks noChangeArrowheads="1"/>
          </p:cNvSpPr>
          <p:nvPr/>
        </p:nvSpPr>
        <p:spPr bwMode="auto">
          <a:xfrm>
            <a:off x="4112893" y="1530903"/>
            <a:ext cx="4138477" cy="6714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PE" sz="4400" b="1" i="1" dirty="0">
                <a:solidFill>
                  <a:schemeClr val="accent5">
                    <a:lumMod val="50000"/>
                  </a:schemeClr>
                </a:solidFill>
                <a:effectLst/>
                <a:latin typeface="Calisto MT" panose="02040603050505030304" pitchFamily="18" charset="0"/>
                <a:ea typeface="Calibri" panose="020F0502020204030204" pitchFamily="34" charset="0"/>
                <a:cs typeface="Times New Roman" panose="02020603050405020304" pitchFamily="18" charset="0"/>
              </a:rPr>
              <a:t>¿Qué debo saber?</a:t>
            </a:r>
            <a:endParaRPr lang="es-PE"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Diagrama de flujo: proceso alternativo 12">
            <a:extLst>
              <a:ext uri="{FF2B5EF4-FFF2-40B4-BE49-F238E27FC236}">
                <a16:creationId xmlns:a16="http://schemas.microsoft.com/office/drawing/2014/main" id="{6C94A35E-8861-4F0C-AC20-058BDD14205F}"/>
              </a:ext>
            </a:extLst>
          </p:cNvPr>
          <p:cNvSpPr/>
          <p:nvPr/>
        </p:nvSpPr>
        <p:spPr>
          <a:xfrm>
            <a:off x="1453833" y="2420782"/>
            <a:ext cx="5879121"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b="1" dirty="0">
                <a:solidFill>
                  <a:srgbClr val="F2750E"/>
                </a:solidFill>
                <a:latin typeface="Cambria" panose="02040503050406030204" pitchFamily="18" charset="0"/>
                <a:ea typeface="Cambria" panose="02040503050406030204" pitchFamily="18" charset="0"/>
              </a:rPr>
              <a:t>EL AMOR ABNEGADO DE DIOS</a:t>
            </a:r>
            <a:endParaRPr lang="es-PE" sz="2800" b="1" dirty="0">
              <a:solidFill>
                <a:srgbClr val="F2750E"/>
              </a:solidFill>
              <a:latin typeface="Cambria" panose="02040503050406030204" pitchFamily="18" charset="0"/>
              <a:ea typeface="Cambria" panose="02040503050406030204" pitchFamily="18" charset="0"/>
            </a:endParaRPr>
          </a:p>
        </p:txBody>
      </p:sp>
      <p:sp>
        <p:nvSpPr>
          <p:cNvPr id="21" name="Diagrama de flujo: proceso alternativo 12">
            <a:extLst>
              <a:ext uri="{FF2B5EF4-FFF2-40B4-BE49-F238E27FC236}">
                <a16:creationId xmlns:a16="http://schemas.microsoft.com/office/drawing/2014/main" id="{6C94A35E-8861-4F0C-AC20-058BDD14205F}"/>
              </a:ext>
            </a:extLst>
          </p:cNvPr>
          <p:cNvSpPr/>
          <p:nvPr/>
        </p:nvSpPr>
        <p:spPr>
          <a:xfrm>
            <a:off x="835680" y="2420782"/>
            <a:ext cx="622538" cy="557390"/>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b="1" dirty="0">
                <a:solidFill>
                  <a:srgbClr val="E62271"/>
                </a:solidFill>
              </a:rPr>
              <a:t>2.</a:t>
            </a:r>
            <a:r>
              <a:rPr lang="es-ES" sz="3200" b="1" dirty="0">
                <a:solidFill>
                  <a:srgbClr val="002060"/>
                </a:solidFill>
              </a:rPr>
              <a:t> </a:t>
            </a:r>
            <a:endParaRPr lang="es-PE" sz="2800" b="1" dirty="0">
              <a:solidFill>
                <a:srgbClr val="F2750E"/>
              </a:solidFill>
              <a:latin typeface="Cambria" panose="02040503050406030204" pitchFamily="18" charset="0"/>
              <a:ea typeface="Cambria" panose="02040503050406030204" pitchFamily="18" charset="0"/>
            </a:endParaRPr>
          </a:p>
        </p:txBody>
      </p:sp>
      <p:pic>
        <p:nvPicPr>
          <p:cNvPr id="24" name="Imagen 2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42" b="97173" l="1304" r="99783"/>
                    </a14:imgEffect>
                    <a14:imgEffect>
                      <a14:artisticCrisscrossEtching trans="94000"/>
                    </a14:imgEffect>
                    <a14:imgEffect>
                      <a14:saturation sat="33000"/>
                    </a14:imgEffect>
                  </a14:imgLayer>
                </a14:imgProps>
              </a:ext>
              <a:ext uri="{28A0092B-C50C-407E-A947-70E740481C1C}">
                <a14:useLocalDpi xmlns:a14="http://schemas.microsoft.com/office/drawing/2010/main" val="0"/>
              </a:ext>
            </a:extLst>
          </a:blip>
          <a:srcRect l="679" t="4404" r="4002" b="6722"/>
          <a:stretch/>
        </p:blipFill>
        <p:spPr>
          <a:xfrm rot="314619">
            <a:off x="2192669" y="813282"/>
            <a:ext cx="1797952" cy="319402"/>
          </a:xfrm>
          <a:prstGeom prst="rect">
            <a:avLst/>
          </a:prstGeom>
        </p:spPr>
      </p:pic>
      <p:sp>
        <p:nvSpPr>
          <p:cNvPr id="28" name="CuadroTexto 6">
            <a:extLst>
              <a:ext uri="{FF2B5EF4-FFF2-40B4-BE49-F238E27FC236}">
                <a16:creationId xmlns:a16="http://schemas.microsoft.com/office/drawing/2014/main" id="{3F90F040-5738-48C4-8510-2819E076C25E}"/>
              </a:ext>
            </a:extLst>
          </p:cNvPr>
          <p:cNvSpPr txBox="1"/>
          <p:nvPr/>
        </p:nvSpPr>
        <p:spPr>
          <a:xfrm>
            <a:off x="2181837" y="147680"/>
            <a:ext cx="1743990" cy="584775"/>
          </a:xfrm>
          <a:prstGeom prst="rect">
            <a:avLst/>
          </a:prstGeom>
          <a:noFill/>
          <a:ln>
            <a:noFill/>
          </a:ln>
        </p:spPr>
        <p:txBody>
          <a:bodyPr wrap="square" rtlCol="0">
            <a:spAutoFit/>
          </a:bodyPr>
          <a:lstStyle/>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El amor de Dios</a:t>
            </a:r>
          </a:p>
          <a:p>
            <a:r>
              <a:rPr lang="es-ES"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rPr>
              <a:t>y su justicia</a:t>
            </a:r>
            <a:endParaRPr lang="es-PE" sz="1600" b="1" dirty="0">
              <a:ln w="13462">
                <a:noFill/>
                <a:prstDash val="solid"/>
              </a:ln>
              <a:solidFill>
                <a:srgbClr val="F2750E"/>
              </a:solidFill>
              <a:effectLst>
                <a:outerShdw dist="38100" dir="2700000" algn="bl" rotWithShape="0">
                  <a:schemeClr val="accent5"/>
                </a:outerShdw>
              </a:effectLst>
              <a:latin typeface="Calisto MT" panose="02040603050505030304" pitchFamily="18" charset="0"/>
            </a:endParaRPr>
          </a:p>
        </p:txBody>
      </p:sp>
      <p:sp>
        <p:nvSpPr>
          <p:cNvPr id="29" name="CuadroTexto 7">
            <a:extLst>
              <a:ext uri="{FF2B5EF4-FFF2-40B4-BE49-F238E27FC236}">
                <a16:creationId xmlns:a16="http://schemas.microsoft.com/office/drawing/2014/main" id="{02A3220A-780F-414E-8D62-31AD56CD6EA1}"/>
              </a:ext>
            </a:extLst>
          </p:cNvPr>
          <p:cNvSpPr txBox="1"/>
          <p:nvPr/>
        </p:nvSpPr>
        <p:spPr>
          <a:xfrm>
            <a:off x="10148333" y="6399183"/>
            <a:ext cx="1827644" cy="307777"/>
          </a:xfrm>
          <a:prstGeom prst="rect">
            <a:avLst/>
          </a:prstGeom>
          <a:noFill/>
        </p:spPr>
        <p:txBody>
          <a:bodyPr wrap="square" rtlCol="0">
            <a:spAutoFit/>
          </a:bodyPr>
          <a:lstStyle/>
          <a:p>
            <a:r>
              <a:rPr lang="es-ES" sz="1400" dirty="0">
                <a:solidFill>
                  <a:srgbClr val="002060"/>
                </a:solidFill>
                <a:latin typeface="Calisto MT" panose="02040603050505030304" pitchFamily="18" charset="0"/>
              </a:rPr>
              <a:t>Pr. Enoc Ruiz Ginez</a:t>
            </a:r>
            <a:endParaRPr lang="es-PE" sz="1400" dirty="0">
              <a:solidFill>
                <a:srgbClr val="002060"/>
              </a:solidFill>
              <a:latin typeface="Calisto MT" panose="02040603050505030304" pitchFamily="18" charset="0"/>
            </a:endParaRPr>
          </a:p>
        </p:txBody>
      </p:sp>
      <p:pic>
        <p:nvPicPr>
          <p:cNvPr id="36" name="Imagen 35"/>
          <p:cNvPicPr>
            <a:picLocks noChangeAspect="1"/>
          </p:cNvPicPr>
          <p:nvPr/>
        </p:nvPicPr>
        <p:blipFill rotWithShape="1">
          <a:blip r:embed="rId11">
            <a:extLst>
              <a:ext uri="{28A0092B-C50C-407E-A947-70E740481C1C}">
                <a14:useLocalDpi xmlns:a14="http://schemas.microsoft.com/office/drawing/2010/main" val="0"/>
              </a:ext>
            </a:extLst>
          </a:blip>
          <a:srcRect l="86162" b="53866"/>
          <a:stretch/>
        </p:blipFill>
        <p:spPr>
          <a:xfrm rot="16200000">
            <a:off x="360023" y="-169169"/>
            <a:ext cx="1447401" cy="1789811"/>
          </a:xfrm>
          <a:prstGeom prst="rect">
            <a:avLst/>
          </a:prstGeom>
        </p:spPr>
      </p:pic>
      <p:pic>
        <p:nvPicPr>
          <p:cNvPr id="37" name="Imagen 36">
            <a:extLst>
              <a:ext uri="{FF2B5EF4-FFF2-40B4-BE49-F238E27FC236}">
                <a16:creationId xmlns:a16="http://schemas.microsoft.com/office/drawing/2014/main" id="{A6585578-3218-4AEC-B3A2-0A53056751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491" y="-11254"/>
            <a:ext cx="1668995" cy="1486093"/>
          </a:xfrm>
          <a:prstGeom prst="rect">
            <a:avLst/>
          </a:prstGeom>
        </p:spPr>
      </p:pic>
      <p:sp>
        <p:nvSpPr>
          <p:cNvPr id="38" name="169 CuadroTexto"/>
          <p:cNvSpPr txBox="1"/>
          <p:nvPr/>
        </p:nvSpPr>
        <p:spPr>
          <a:xfrm rot="16200000">
            <a:off x="-3337680" y="3332358"/>
            <a:ext cx="6858633" cy="192650"/>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
        <p:nvSpPr>
          <p:cNvPr id="39" name="169 CuadroTexto"/>
          <p:cNvSpPr txBox="1"/>
          <p:nvPr/>
        </p:nvSpPr>
        <p:spPr>
          <a:xfrm>
            <a:off x="0" y="6671649"/>
            <a:ext cx="12192000" cy="195876"/>
          </a:xfrm>
          <a:prstGeom prst="rect">
            <a:avLst/>
          </a:prstGeom>
          <a:solidFill>
            <a:srgbClr val="C7D6FD"/>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s-ES" sz="3653" dirty="0">
              <a:solidFill>
                <a:schemeClr val="bg1"/>
              </a:solidFill>
            </a:endParaRPr>
          </a:p>
        </p:txBody>
      </p:sp>
    </p:spTree>
    <p:extLst>
      <p:ext uri="{BB962C8B-B14F-4D97-AF65-F5344CB8AC3E}">
        <p14:creationId xmlns:p14="http://schemas.microsoft.com/office/powerpoint/2010/main" val="421607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piral">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6087</TotalTime>
  <Words>1280</Words>
  <Application>Microsoft Office PowerPoint</Application>
  <PresentationFormat>Panorámica</PresentationFormat>
  <Paragraphs>142</Paragraphs>
  <Slides>19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Arial</vt:lpstr>
      <vt:lpstr>Calibri</vt:lpstr>
      <vt:lpstr>Calisto MT</vt:lpstr>
      <vt:lpstr>Cambria</vt:lpstr>
      <vt:lpstr>Century Gothic</vt:lpstr>
      <vt:lpstr>Symbol</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ENOC</cp:lastModifiedBy>
  <cp:revision>1032</cp:revision>
  <dcterms:created xsi:type="dcterms:W3CDTF">2021-04-22T22:59:41Z</dcterms:created>
  <dcterms:modified xsi:type="dcterms:W3CDTF">2025-03-14T13:28:30Z</dcterms:modified>
</cp:coreProperties>
</file>