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4" r:id="rId2"/>
    <p:sldId id="359" r:id="rId3"/>
    <p:sldId id="275" r:id="rId4"/>
    <p:sldId id="276" r:id="rId5"/>
    <p:sldId id="386" r:id="rId6"/>
    <p:sldId id="396" r:id="rId7"/>
    <p:sldId id="397" r:id="rId8"/>
    <p:sldId id="398" r:id="rId9"/>
    <p:sldId id="369" r:id="rId10"/>
    <p:sldId id="399" r:id="rId11"/>
    <p:sldId id="400" r:id="rId12"/>
    <p:sldId id="401" r:id="rId13"/>
    <p:sldId id="372" r:id="rId14"/>
    <p:sldId id="402" r:id="rId15"/>
    <p:sldId id="403" r:id="rId16"/>
    <p:sldId id="383" r:id="rId17"/>
    <p:sldId id="290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96"/>
            <p14:sldId id="397"/>
            <p14:sldId id="398"/>
            <p14:sldId id="369"/>
            <p14:sldId id="399"/>
            <p14:sldId id="400"/>
            <p14:sldId id="401"/>
            <p14:sldId id="372"/>
            <p14:sldId id="402"/>
            <p14:sldId id="403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72CFC"/>
    <a:srgbClr val="008080"/>
    <a:srgbClr val="F2750E"/>
    <a:srgbClr val="333300"/>
    <a:srgbClr val="0000CC"/>
    <a:srgbClr val="FF3399"/>
    <a:srgbClr val="9D0720"/>
    <a:srgbClr val="FF33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90" d="100"/>
          <a:sy n="90" d="100"/>
        </p:scale>
        <p:origin x="62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20/03/2025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20/03/2025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20/03/2025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20/03/2025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20/03/2025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20/03/2025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12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12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microsoft.com/office/2007/relationships/hdphoto" Target="../media/hdphoto4.wdp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microsoft.com/office/2007/relationships/hdphoto" Target="../media/hdphoto4.wdp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83753" y="-203011"/>
            <a:ext cx="1648025" cy="203789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246111" y="1988367"/>
            <a:ext cx="4649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12</a:t>
            </a:r>
            <a:endParaRPr lang="es-PE" sz="60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3063532"/>
            <a:ext cx="8237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AMOR Y JUSTICIA: LOS DOS MANDAMIENTOS MÁS IMPORTANTES</a:t>
            </a:r>
            <a:endParaRPr lang="es-PE" sz="4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1" y="12496"/>
            <a:ext cx="1907833" cy="169875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33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A33C007F-9DB0-C590-ACA8-6C4313F67A36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0BE82ECD-2B8A-602E-2FF9-AC693B6FE6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73B62E00-3134-ED0E-0803-A97A545447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9024827E-02CF-764B-B7F6-90EF8263B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61DB92AE-F58A-5AF8-85B5-AAB039D4E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622F382A-7989-D94C-A1A0-24DA4ED42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8D43236C-61A2-358D-B869-D733E775E8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3F91B91-32DC-B4B6-A32C-E0D119DC2138}"/>
              </a:ext>
            </a:extLst>
          </p:cNvPr>
          <p:cNvSpPr txBox="1"/>
          <p:nvPr/>
        </p:nvSpPr>
        <p:spPr>
          <a:xfrm>
            <a:off x="982215" y="3088347"/>
            <a:ext cx="8276161" cy="26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0">
              <a:spcBef>
                <a:spcPts val="400"/>
              </a:spcBef>
              <a:buNone/>
            </a:pPr>
            <a:endParaRPr lang="es-PE" sz="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salmo 82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muestra que Dios no tolera la injusticia “¿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cuándo juzgarán ustedes injustamente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y pide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defended al débil y al huérfano, haced justicia al huérfano…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3, 4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42952FC1-6012-AB77-4FF0-8F95AAF1D1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0953E3AA-926E-8C50-982E-2C72F06B1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EE6034A7-8A69-0431-29BC-2F4FC268762F}"/>
              </a:ext>
            </a:extLst>
          </p:cNvPr>
          <p:cNvSpPr/>
          <p:nvPr/>
        </p:nvSpPr>
        <p:spPr>
          <a:xfrm>
            <a:off x="1453833" y="2420782"/>
            <a:ext cx="604252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DE DIOS POR LA JUSTICIA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EC8E0A1F-723C-E9E7-438B-76D147C4017C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863CA6A-E51D-3DFC-0C01-3728C82DC7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A40E2870-49F1-FE41-D287-759AD5B0A153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925D50E1-29B8-F3FE-3068-BDEB30BAA139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B38EE87-FD1A-BA9E-0FAA-24D4AD53502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C565D38-4A1D-0775-15B1-59669F9F21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C2FBF694-33BD-2304-7658-19650C55CC51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76523E0A-C5AF-A0B6-9F28-8D2508F721B3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5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25EC727-019E-6900-D0CD-E9FB24FF6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641F26B-1B73-A4CD-6209-BD95BF7A3B04}"/>
              </a:ext>
            </a:extLst>
          </p:cNvPr>
          <p:cNvSpPr txBox="1"/>
          <p:nvPr/>
        </p:nvSpPr>
        <p:spPr>
          <a:xfrm>
            <a:off x="982215" y="3088347"/>
            <a:ext cx="8276161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600" b="1" dirty="0">
                <a:solidFill>
                  <a:srgbClr val="9A33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profeta Isaías</a:t>
            </a:r>
            <a:r>
              <a:rPr lang="es-ES" sz="2600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también exhortó a obrar con justicia (</a:t>
            </a:r>
            <a:r>
              <a:rPr lang="es-ES" sz="2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Isa. 1:</a:t>
            </a:r>
            <a:r>
              <a:rPr lang="es-ES" sz="2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17</a:t>
            </a:r>
            <a:r>
              <a:rPr lang="es-E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Y advirtió que Dios castigará a los que practican la injusticia (</a:t>
            </a:r>
            <a:r>
              <a:rPr lang="es-ES" sz="2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 </a:t>
            </a:r>
            <a:r>
              <a:rPr lang="es-ES" sz="2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1, 2 </a:t>
            </a:r>
            <a:r>
              <a:rPr lang="es-E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 </a:t>
            </a:r>
            <a:r>
              <a:rPr lang="es-ES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</a:t>
            </a:r>
            <a:r>
              <a:rPr lang="es-E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</a:t>
            </a:r>
            <a:r>
              <a:rPr lang="es-ES" sz="2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ES" sz="2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22, 13, 15, 16</a:t>
            </a:r>
            <a:r>
              <a:rPr lang="es-E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es-PE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6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exige Dios de aquellos que pretenden amarlo</a:t>
            </a:r>
            <a:r>
              <a:rPr lang="es-E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(ver </a:t>
            </a:r>
            <a:r>
              <a:rPr lang="es-ES" sz="2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Miq</a:t>
            </a:r>
            <a:r>
              <a:rPr lang="es-ES" sz="2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6:</a:t>
            </a:r>
            <a:r>
              <a:rPr lang="es-ES" sz="2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</a:t>
            </a:r>
            <a:r>
              <a:rPr lang="es-E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6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Jesús que es lo más importante</a:t>
            </a:r>
            <a:r>
              <a:rPr lang="es-E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(</a:t>
            </a:r>
            <a:r>
              <a:rPr lang="es-ES" sz="2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Mat. 23:</a:t>
            </a:r>
            <a:r>
              <a:rPr lang="es-ES" sz="2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23</a:t>
            </a:r>
            <a:r>
              <a:rPr lang="es-E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2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9CCDCA73-E0E8-311A-0674-30BF336F6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9F1299FE-A74B-7CBE-B06A-404E0C67B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E8BABC2D-9B40-E433-6079-579FBE2D9045}"/>
              </a:ext>
            </a:extLst>
          </p:cNvPr>
          <p:cNvSpPr/>
          <p:nvPr/>
        </p:nvSpPr>
        <p:spPr>
          <a:xfrm>
            <a:off x="1453833" y="2420782"/>
            <a:ext cx="604252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DE DIOS POR LA JUSTICIA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AFE597D7-CF21-BDFD-2D14-8E3810D230E8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8385A3C-7F81-51F9-03BB-2A6D913706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333D01C3-3FD4-5A4D-8AEA-AAF317BA74E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922533EE-D4B5-88AB-551C-C204F54D953D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2A1E3DC-996F-B803-FA47-6E7F69A8EE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14FEE88-0AD0-58EA-0BB9-B6BFF1485C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AE39CA30-FFEB-F42C-6872-68674B7D732D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8669E027-D18F-5DDE-ABF2-2984AD5AAE40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0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C2F6CE34-7A6E-9BAC-428F-469E152767CA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BD73A69B-828A-9C01-19C5-10C2394693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B2EB0C79-1E0B-2F9F-52BE-AC1FFA3AB3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94FECCE0-0685-596F-4622-30E467693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4557CA51-15AE-809D-154C-BE2C77B509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21C23EF3-C96A-0BE3-72ED-E0D64BD21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323B5997-6E11-0BB1-E2AC-F17BF84CFB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7AD3632-B328-5261-3518-0572510A06E6}"/>
              </a:ext>
            </a:extLst>
          </p:cNvPr>
          <p:cNvSpPr txBox="1"/>
          <p:nvPr/>
        </p:nvSpPr>
        <p:spPr>
          <a:xfrm>
            <a:off x="982215" y="3088347"/>
            <a:ext cx="8276161" cy="26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0">
              <a:spcBef>
                <a:spcPts val="400"/>
              </a:spcBef>
              <a:buNone/>
            </a:pPr>
            <a:endParaRPr lang="es-PE" sz="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salmo 82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muestra que Dios no tolera la injusticia “¿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 cuándo juzgarán ustedes injustamente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(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2), y pide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defended al débil y al huérfano, haced justicia al huérfano…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 3, 4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767AEEC3-99F6-B2B6-BBE8-99ADEBE20F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33E67519-D140-91EA-8458-02030D95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DB832D73-3DC7-873D-3542-867737C15D88}"/>
              </a:ext>
            </a:extLst>
          </p:cNvPr>
          <p:cNvSpPr/>
          <p:nvPr/>
        </p:nvSpPr>
        <p:spPr>
          <a:xfrm>
            <a:off x="1453833" y="2420782"/>
            <a:ext cx="604252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DE DIOS POR LA JUSTICIA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0B868C9B-F93D-0BF9-38FD-F59E39815E51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F661108-86FB-B376-0C93-7E3EEE652DD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EEA5F1EF-B342-259B-BD07-D1BD785DDF9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EF1E4B4B-B8C0-AF0C-F8CC-9CEA5FCDFB16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32975F0-A481-BD52-EC88-1D45F69A472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FDDD950-228D-BE8D-B414-B866DC4AF3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BCC64459-C912-FCC0-1C06-4A0DDF2CC196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D8F9FACB-6703-99C6-4165-47A6A08FBD76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39" y="3182818"/>
            <a:ext cx="8508699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Después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Jesús declaró cuales son los dos mandamientos más importantes un intérprete de la ley preguntó ¿</a:t>
            </a:r>
            <a:r>
              <a:rPr lang="es-ES" sz="3200" dirty="0">
                <a:solidFill>
                  <a:srgbClr val="0099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quién es mi prójimo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(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Lc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10: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29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lvl="0">
              <a:spcBef>
                <a:spcPts val="500"/>
              </a:spcBef>
            </a:pPr>
            <a:endParaRPr lang="es-P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500"/>
              </a:spcBef>
              <a:buNone/>
            </a:pP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Cómo respondió Jesús esta pregunta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457200" lvl="0" indent="0">
              <a:spcBef>
                <a:spcPts val="500"/>
              </a:spcBef>
              <a:buNone/>
            </a:pPr>
            <a:endParaRPr lang="es-PE" sz="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5593949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HACIA EL PRÓJIMO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5EECC5F-C4CF-35D3-29AC-333DF7663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84FF61-0664-2887-21AD-86EA9555621E}"/>
              </a:ext>
            </a:extLst>
          </p:cNvPr>
          <p:cNvSpPr txBox="1"/>
          <p:nvPr/>
        </p:nvSpPr>
        <p:spPr>
          <a:xfrm>
            <a:off x="1015139" y="2915404"/>
            <a:ext cx="8508699" cy="3236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0">
              <a:spcBef>
                <a:spcPts val="500"/>
              </a:spcBef>
              <a:buNone/>
            </a:pPr>
            <a:endParaRPr lang="es-PE" sz="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parábola del buen samaritano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 muestra que nuestro prójimo es toda persona a quien podamos servir, sin importar su origen ni clase social.</a:t>
            </a:r>
            <a:endParaRPr lang="es-P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500"/>
              </a:spcBef>
              <a:buNone/>
            </a:pP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lecciones podemos extraer del sacerdote y el levita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68F77AE7-D5B5-58F1-BA44-FD493A3FB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B83330E2-6C00-1185-A066-9E836C5E1DA5}"/>
              </a:ext>
            </a:extLst>
          </p:cNvPr>
          <p:cNvSpPr/>
          <p:nvPr/>
        </p:nvSpPr>
        <p:spPr>
          <a:xfrm>
            <a:off x="1453832" y="2420782"/>
            <a:ext cx="5593949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HACIA EL PRÓJIMO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6C5071A3-6767-5670-58B4-FE6717EB385D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67265F0-CD76-7B5F-C56B-D0C0BB1B9E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5E990E5-6D8E-8115-22FE-2F739DC00E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4F173ADB-6995-E2BF-3A3D-48C21FB0E2B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AFB5C76D-9451-682F-45C0-0CED3C1B6A5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4505F5B-CAD3-56DC-7D89-670FD8A278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188C4C2-1805-BD62-E113-743E3E82C5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33B7ED92-519E-C2C4-2175-5B9EC8C86B7F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18E81AAC-4DEC-6CD8-B6C5-92FC4323DFB4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4EDBFB7-3927-0BAF-BF1A-73F573359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10F2280-BC5A-7F2D-EB1F-790191447FBD}"/>
              </a:ext>
            </a:extLst>
          </p:cNvPr>
          <p:cNvSpPr txBox="1"/>
          <p:nvPr/>
        </p:nvSpPr>
        <p:spPr>
          <a:xfrm>
            <a:off x="1015139" y="3036168"/>
            <a:ext cx="8508699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 la personificación del buen samaritano. Él se identifico con el pecador y nos libró de la muerte a través de su sacrificio.</a:t>
            </a:r>
          </a:p>
          <a:p>
            <a:pPr marL="0" lvl="0" indent="0">
              <a:spcBef>
                <a:spcPts val="500"/>
              </a:spcBef>
              <a:buNone/>
            </a:pPr>
            <a:endParaRPr lang="es-PE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vino a hablar de justicia, sino que él vino a traerla (Ver 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Luc. 4: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16 - 21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C337B7F5-AD49-A94E-C7E9-A0940924B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8F05797A-1B23-C016-65EA-17EE9B7778FA}"/>
              </a:ext>
            </a:extLst>
          </p:cNvPr>
          <p:cNvSpPr/>
          <p:nvPr/>
        </p:nvSpPr>
        <p:spPr>
          <a:xfrm>
            <a:off x="1453832" y="2420782"/>
            <a:ext cx="5593949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HACIA EL PRÓJIMO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8B1E2A8F-9CA9-CC93-23B5-BE9D41B19102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EBD7FDD-5D4A-990D-5140-1950BF9E9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D6E6E96-5D49-8472-49DD-5F7E0810F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9" name="CuadroTexto 6">
            <a:extLst>
              <a:ext uri="{FF2B5EF4-FFF2-40B4-BE49-F238E27FC236}">
                <a16:creationId xmlns:a16="http://schemas.microsoft.com/office/drawing/2014/main" id="{29960E54-36F6-0CF6-39CA-205D5DE4FE95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0" name="CuadroTexto 7">
            <a:extLst>
              <a:ext uri="{FF2B5EF4-FFF2-40B4-BE49-F238E27FC236}">
                <a16:creationId xmlns:a16="http://schemas.microsoft.com/office/drawing/2014/main" id="{2AF36F48-198F-C785-D665-B69C610E8C32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FFE3B2-E596-B65A-4E25-2C9825A21C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6055381-9FF1-06FC-9590-8F7F21385A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3" name="169 CuadroTexto">
            <a:extLst>
              <a:ext uri="{FF2B5EF4-FFF2-40B4-BE49-F238E27FC236}">
                <a16:creationId xmlns:a16="http://schemas.microsoft.com/office/drawing/2014/main" id="{54DFB509-3AE3-A0D3-D03E-3C9B57E27A7A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>
            <a:extLst>
              <a:ext uri="{FF2B5EF4-FFF2-40B4-BE49-F238E27FC236}">
                <a16:creationId xmlns:a16="http://schemas.microsoft.com/office/drawing/2014/main" id="{4E86A70A-F055-8AD9-8DD3-5F732C4D0D9A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amor al dinero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Condujo al joven rico a rechazar la invitación de Jesús. ¿</a:t>
            </a:r>
            <a:r>
              <a:rPr lang="es-E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cosas podrían llevarnos a nosotros a la ruina eterna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s-ES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posible amar y no ser justo a la vez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s-ES" sz="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podemos explicar que el amor y la justicia son inseparables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290476" cy="297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ALABA 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Dios sin importar las situaciones.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7963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“Si alguno dice: yo amo a Dios y aborrece a su hermano, es mentiroso; porque el que no ama a su hermano, a quien ve, no puede amar a Dios a quien no ve”</a:t>
            </a:r>
            <a:r>
              <a:rPr lang="es-E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 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Jn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4: 20</a:t>
            </a:r>
            <a:r>
              <a:rPr lang="es-ES" sz="28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r>
              <a:rPr lang="es-E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s-PE" sz="32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518315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59" y="251211"/>
            <a:ext cx="3435165" cy="22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121103" y="2471392"/>
            <a:ext cx="909073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Un día, un juez se encontró con un dilema: un hombre culpable de robo había cometido el delito para alimentar a su familia. Si lo castigaba, aplicaría la ley; si lo perdonaba, actuaría con misericordia. Reflexionó y finalmente pagó él mismo la multa del acusado, mostrando así amor y justicia a la vez.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Jesús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hizo lo mismo por nosotros: no anuló la justicia divina, sino que la cumplió con amor en la cruz.</a:t>
            </a:r>
            <a:endParaRPr lang="es-E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>
              <a:spcBef>
                <a:spcPts val="600"/>
              </a:spcBef>
            </a:pP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 el amor y la justicia de Dios son inseparables, por lo tanto, si amamos a Dios amaremos también la justicia</a:t>
            </a:r>
            <a:endParaRPr lang="es-PE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2941287"/>
            <a:ext cx="618858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DOS GRANDES MANDAMIENTOS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7" y="4035545"/>
            <a:ext cx="619805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DE DIOS POR LA JUSTICIA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5122512"/>
            <a:ext cx="618858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HACIA EL PRÓJIMO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resumió los diez mandamientos en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 grandes mandamientos, y dijo que “</a:t>
            </a:r>
            <a:r>
              <a:rPr lang="es-ES" sz="3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estos dependen toda la ley y los profetas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Cuáles son esos mandamientos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(ver 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Mat. 22: 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37 - 40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666035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DOS GRANDES MANDAMIENTOS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9236F97-9604-57F4-EE96-D655C9A66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B2317DFF-9652-1B59-5726-022231EEB6C8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FE30B901-6281-FE62-3635-0875B5A4ED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3F2C340C-A5C5-3DD5-D4A9-CC22859174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CA7D2027-6EA8-39A3-20BC-033B8B286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B02CE799-AC6B-3628-B9E4-19354D8ADA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96D034A4-AB17-C48A-9822-D45F45220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E3F7B4F1-EBDA-60EE-6BD9-241172DDA0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C0368D0-9AB7-D2F2-457D-ACBD6BC6D36B}"/>
              </a:ext>
            </a:extLst>
          </p:cNvPr>
          <p:cNvSpPr txBox="1"/>
          <p:nvPr/>
        </p:nvSpPr>
        <p:spPr>
          <a:xfrm>
            <a:off x="975641" y="3202940"/>
            <a:ext cx="8289309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0">
              <a:spcBef>
                <a:spcPts val="400"/>
              </a:spcBef>
              <a:buNone/>
            </a:pPr>
            <a:endParaRPr lang="es-PE" sz="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Mateo 19: 16 – 23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narra la historia del joven rico. </a:t>
            </a:r>
            <a:endParaRPr lang="es-ES" sz="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mandamiento le faltaba obedecer para alcanzar la vida eterna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8219CB4B-EB6E-74F6-52A5-EA8CE73C7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837BA180-DD76-CAC0-4C58-72C473B05DC7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29354063-1A9D-C7FC-1C37-3F2ABAC64F72}"/>
              </a:ext>
            </a:extLst>
          </p:cNvPr>
          <p:cNvSpPr/>
          <p:nvPr/>
        </p:nvSpPr>
        <p:spPr>
          <a:xfrm>
            <a:off x="1453840" y="2425753"/>
            <a:ext cx="666035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DOS GRANDES MANDAMIENTOS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F1178DB-1063-8CD7-262A-EFAE0A9E77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FB6AEC0-087A-9270-A9EF-3EF1487886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6278220-84D0-B8A8-4554-445B409A728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1F81B551-E167-CB3A-AFBA-0CDEC967A565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946A9433-279A-B85F-9867-EBD75C0CDE50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04CC84A3-18D6-A5FC-84FB-F839CBE52602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D12CD116-714B-41C4-95CA-151025C1ECB5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9EDA05D-4C07-0A23-5FC3-82246453D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1B370F79-0DF5-4F72-6C4F-1ACC39B18195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84726525-53CE-6732-4239-4E1E06787A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1F65DBD2-3F8B-15E2-5E55-2C385CC8EE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79312DFD-AE46-352D-7969-D02D3E60E6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A3B73FAC-197D-A078-E87B-939323D6B4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FB445AA8-3007-93AB-62AA-DB225A8FE6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D3300A87-5018-D254-C1C7-ED513AEAD3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7E77B8-3779-ABF5-54E7-18A16A4D4BF3}"/>
              </a:ext>
            </a:extLst>
          </p:cNvPr>
          <p:cNvSpPr txBox="1"/>
          <p:nvPr/>
        </p:nvSpPr>
        <p:spPr>
          <a:xfrm>
            <a:off x="975641" y="3202940"/>
            <a:ext cx="8289309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0">
              <a:spcBef>
                <a:spcPts val="400"/>
              </a:spcBef>
              <a:buNone/>
            </a:pPr>
            <a:endParaRPr lang="es-PE" sz="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el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ES" sz="32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amor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Dios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y el “</a:t>
            </a:r>
            <a:r>
              <a:rPr lang="es-ES" sz="32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amor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prójimo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son los dos grandes mandamientos</a:t>
            </a:r>
          </a:p>
          <a:p>
            <a:pPr lvl="0">
              <a:spcBef>
                <a:spcPts val="400"/>
              </a:spcBef>
            </a:pPr>
            <a:endParaRPr lang="es-E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263" lvl="0">
              <a:spcBef>
                <a:spcPts val="400"/>
              </a:spcBef>
            </a:pP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Cuáles serán los dos pecados más grandes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100B1CCF-A036-90BB-586B-73028854D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1353935F-A55D-BFED-CC42-E2C2F4E16E32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7C4C563E-24FC-563D-A068-378DE1123C85}"/>
              </a:ext>
            </a:extLst>
          </p:cNvPr>
          <p:cNvSpPr/>
          <p:nvPr/>
        </p:nvSpPr>
        <p:spPr>
          <a:xfrm>
            <a:off x="1453840" y="2425753"/>
            <a:ext cx="666035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DOS GRANDES MANDAMIENTOS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551EC57-24A3-9E49-087D-B5C8B7297B8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DF7ACB3-A510-1D30-B87A-551963BC57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A514E72-56CD-6946-76B7-5977679DB87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8036C0A7-1AD7-69BC-1D43-2A73748C7D04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5E4BCB29-9DA2-AF38-258B-6B8D0BFFEC78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B4EE7BE2-E806-9220-4EBC-948B26E19F2F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5C66649D-12CA-8171-4140-81166056BD71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528E52-6C6D-7FF6-05A0-D9267388D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701D13-8125-C2EC-5A2D-031C78865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4BBBAC3-CD1C-2FB9-268E-EAE107A68FA3}"/>
              </a:ext>
            </a:extLst>
          </p:cNvPr>
          <p:cNvSpPr txBox="1"/>
          <p:nvPr/>
        </p:nvSpPr>
        <p:spPr>
          <a:xfrm>
            <a:off x="975641" y="3202940"/>
            <a:ext cx="8289309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0">
              <a:spcBef>
                <a:spcPts val="400"/>
              </a:spcBef>
              <a:buNone/>
            </a:pPr>
            <a:endParaRPr lang="es-PE" sz="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400"/>
              </a:spcBef>
              <a:buNone/>
            </a:pPr>
            <a:endParaRPr lang="es-PE" sz="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DB2F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es-E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Idolatría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(</a:t>
            </a:r>
            <a:r>
              <a:rPr lang="es-E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 135: </a:t>
            </a:r>
            <a:r>
              <a:rPr lang="es-E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13 - 19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s-ES" sz="2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injusticia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(</a:t>
            </a:r>
            <a:r>
              <a:rPr lang="es-E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Zac. 7: </a:t>
            </a:r>
            <a:r>
              <a:rPr lang="es-E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9 - 12), son los dos pecados más grandes. En ambos casos hay ausencia del amor.</a:t>
            </a:r>
          </a:p>
          <a:p>
            <a:pPr lvl="0">
              <a:spcBef>
                <a:spcPts val="400"/>
              </a:spcBef>
            </a:pPr>
            <a:endParaRPr lang="es-ES" sz="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28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nos enseña el Señor sobre el amor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(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Jn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</a:t>
            </a:r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</a:t>
            </a:r>
            <a:r>
              <a:rPr 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E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966F813B-F6E6-5F5A-6758-5DBC67B7B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8F20CCCE-6743-43F6-1533-E19D2BB1AE2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167BAC1E-A5D2-6DA3-FE17-BAEF680386E1}"/>
              </a:ext>
            </a:extLst>
          </p:cNvPr>
          <p:cNvSpPr/>
          <p:nvPr/>
        </p:nvSpPr>
        <p:spPr>
          <a:xfrm>
            <a:off x="1453840" y="2425753"/>
            <a:ext cx="6660350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DOS GRANDES MANDAMIENTOS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043D71B-6633-DE12-A55A-4FF879A39A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E0E2233-926E-C9A3-0D0C-F78AD54A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E4F0B52-A94E-BEC7-BC05-1F2A8A27AC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4A974262-FF68-66CF-8D9D-EAD70D52AC9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7BFB218E-FB50-74FB-C70A-3B7A67B86BB8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B4E4B68C-202F-682F-ABA9-1D8F97038B0E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89B44284-0BAD-6C18-21B9-B9E06B869BE7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es un Dios de amor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ama la justicia y el derecho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 33: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aborrecedor del latrocinio/fraude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Isa. 61: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razones tiene Dios para aborrecer la injusticia</a:t>
            </a: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3" y="2420782"/>
            <a:ext cx="604252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AMOR DE DIOS POR LA JUSTICIA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6067</TotalTime>
  <Words>1143</Words>
  <Application>Microsoft Office PowerPoint</Application>
  <PresentationFormat>Panorámica</PresentationFormat>
  <Paragraphs>140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1053</cp:revision>
  <dcterms:created xsi:type="dcterms:W3CDTF">2021-04-22T22:59:41Z</dcterms:created>
  <dcterms:modified xsi:type="dcterms:W3CDTF">2025-03-21T04:36:10Z</dcterms:modified>
</cp:coreProperties>
</file>