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88" r:id="rId7"/>
    <p:sldId id="389" r:id="rId8"/>
    <p:sldId id="390" r:id="rId9"/>
    <p:sldId id="391" r:id="rId10"/>
    <p:sldId id="393" r:id="rId11"/>
    <p:sldId id="398" r:id="rId12"/>
    <p:sldId id="397" r:id="rId13"/>
    <p:sldId id="372" r:id="rId14"/>
    <p:sldId id="394" r:id="rId15"/>
    <p:sldId id="395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89"/>
            <p14:sldId id="390"/>
            <p14:sldId id="391"/>
            <p14:sldId id="393"/>
            <p14:sldId id="398"/>
            <p14:sldId id="397"/>
            <p14:sldId id="372"/>
            <p14:sldId id="394"/>
            <p14:sldId id="395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7" autoAdjust="0"/>
    <p:restoredTop sz="79903" autoAdjust="0"/>
  </p:normalViewPr>
  <p:slideViewPr>
    <p:cSldViewPr snapToGrid="0">
      <p:cViewPr>
        <p:scale>
          <a:sx n="80" d="100"/>
          <a:sy n="80" d="100"/>
        </p:scale>
        <p:origin x="446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11/04/2025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2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GÉNESIS COMO FUNDAMENTO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13626F-5B6F-85C9-E3B4-A79E79AC16D9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historia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ilustra el plan de salvación. 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cordero provisto por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8, 12, 13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Jesús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cordero de Dios que quita el pecado del mundo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PE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5AEB2AB-AD00-7E66-9B3A-47293F953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A64A64ED-9F11-63D0-A7F1-BCAB0F069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26C04F81-942F-CB0E-6FBE-EC8A02A8CFDD}"/>
              </a:ext>
            </a:extLst>
          </p:cNvPr>
          <p:cNvSpPr/>
          <p:nvPr/>
        </p:nvSpPr>
        <p:spPr>
          <a:xfrm>
            <a:off x="1458218" y="2420782"/>
            <a:ext cx="46377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CORDERO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B8C9CB59-341D-78D6-229B-0E2F1E556D4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5304AA-73E6-8C9A-9CC3-CD9C349D8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03EAF51E-5FCC-E441-04BD-EBA7C159F36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17B0F20F-120A-7F08-5056-49C662EE79E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F0C1ECE-C6CA-6F65-78B3-83259D2C84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809328-2D46-FD8A-609C-B6D1B618F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25" name="169 CuadroTexto">
            <a:extLst>
              <a:ext uri="{FF2B5EF4-FFF2-40B4-BE49-F238E27FC236}">
                <a16:creationId xmlns:a16="http://schemas.microsoft.com/office/drawing/2014/main" id="{39750CE8-DB31-E6BE-FE5F-B67BC242547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6" name="169 CuadroTexto">
            <a:extLst>
              <a:ext uri="{FF2B5EF4-FFF2-40B4-BE49-F238E27FC236}">
                <a16:creationId xmlns:a16="http://schemas.microsoft.com/office/drawing/2014/main" id="{DAF1D5BA-911E-2A8A-34B8-4DEA6D8ABA3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894583A-43C5-2614-26D4-08CA83E297F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114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20DC05-4D05-1341-6A14-FFD0C950C223}"/>
              </a:ext>
            </a:extLst>
          </p:cNvPr>
          <p:cNvSpPr txBox="1"/>
          <p:nvPr/>
        </p:nvSpPr>
        <p:spPr>
          <a:xfrm>
            <a:off x="982215" y="3088347"/>
            <a:ext cx="8276161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Génesis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narra la caída del hombre al pecado que trajo la muerte.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muerte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consecuencia de habernos desconectado de Dios, la única fuente de vida.</a:t>
            </a: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3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provocó la muerte según el Génesis</a:t>
            </a:r>
            <a:r>
              <a:rPr lang="es-ES" sz="3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B620ADEE-E8FD-8632-631B-8B6B8990F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34981EAC-E333-4EB0-7454-D1EEDB8D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agrama de flujo: proceso alternativo 12">
            <a:extLst>
              <a:ext uri="{FF2B5EF4-FFF2-40B4-BE49-F238E27FC236}">
                <a16:creationId xmlns:a16="http://schemas.microsoft.com/office/drawing/2014/main" id="{10D692F2-FB8E-A601-03BD-A40AE4198C62}"/>
              </a:ext>
            </a:extLst>
          </p:cNvPr>
          <p:cNvSpPr/>
          <p:nvPr/>
        </p:nvSpPr>
        <p:spPr>
          <a:xfrm>
            <a:off x="1458218" y="2420782"/>
            <a:ext cx="46377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CORDERO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Diagrama de flujo: proceso alternativo 12">
            <a:extLst>
              <a:ext uri="{FF2B5EF4-FFF2-40B4-BE49-F238E27FC236}">
                <a16:creationId xmlns:a16="http://schemas.microsoft.com/office/drawing/2014/main" id="{5B6C5550-A2A1-B80C-455C-635D20B6137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9041E5-4EC3-C310-27DB-3D8ADB0F8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3F8AEAF2-7C0E-1C5B-B3D4-1B495927961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AE952B3C-1B19-5EA8-67EB-3990C7AAF5B6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024CEEE-EE75-EAD5-EB65-A7337F20F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36B3F2-40F7-4475-CDC1-D2F014032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169 CuadroTexto">
            <a:extLst>
              <a:ext uri="{FF2B5EF4-FFF2-40B4-BE49-F238E27FC236}">
                <a16:creationId xmlns:a16="http://schemas.microsoft.com/office/drawing/2014/main" id="{72FA47ED-2458-09EB-6C09-FB7EEC84644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5" name="169 CuadroTexto">
            <a:extLst>
              <a:ext uri="{FF2B5EF4-FFF2-40B4-BE49-F238E27FC236}">
                <a16:creationId xmlns:a16="http://schemas.microsoft.com/office/drawing/2014/main" id="{E785088D-112C-9A09-DA70-7EF5030E331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48EE76A-C718-125A-0D71-3237009E56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870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4525A5E-F7EE-8435-4C55-123FB88B97B0}"/>
              </a:ext>
            </a:extLst>
          </p:cNvPr>
          <p:cNvSpPr txBox="1"/>
          <p:nvPr/>
        </p:nvSpPr>
        <p:spPr>
          <a:xfrm>
            <a:off x="982215" y="3088347"/>
            <a:ext cx="8276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murió por el pecador y resucitó para asegurar nuestra salvación por medio de la fe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15 - 19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2E04F4A1-B6F5-A977-3A5B-A441DCEA5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BA9D6EDE-11FB-6262-D51B-343B591E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agrama de flujo: proceso alternativo 12">
            <a:extLst>
              <a:ext uri="{FF2B5EF4-FFF2-40B4-BE49-F238E27FC236}">
                <a16:creationId xmlns:a16="http://schemas.microsoft.com/office/drawing/2014/main" id="{81A8C6A1-9D29-7224-946C-AD4B7DD0676E}"/>
              </a:ext>
            </a:extLst>
          </p:cNvPr>
          <p:cNvSpPr/>
          <p:nvPr/>
        </p:nvSpPr>
        <p:spPr>
          <a:xfrm>
            <a:off x="1458218" y="2420782"/>
            <a:ext cx="46377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CORDERO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Diagrama de flujo: proceso alternativo 12">
            <a:extLst>
              <a:ext uri="{FF2B5EF4-FFF2-40B4-BE49-F238E27FC236}">
                <a16:creationId xmlns:a16="http://schemas.microsoft.com/office/drawing/2014/main" id="{03FC18DD-0EC8-770F-E8D6-A3D1CAEF0E1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AD5576-FA4D-59F8-89EF-4F52673D50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3E6535BA-F733-F416-0C3E-EE4B61D269F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C4053F12-009B-6C84-47EB-54948112EC0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A3FF05B-08A3-AA96-041E-FD23FDD6E5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FF54ED-962D-604E-5BCE-9BE518A35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169 CuadroTexto">
            <a:extLst>
              <a:ext uri="{FF2B5EF4-FFF2-40B4-BE49-F238E27FC236}">
                <a16:creationId xmlns:a16="http://schemas.microsoft.com/office/drawing/2014/main" id="{79D9600D-7C47-4F75-61F4-650D5CD6D91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5" name="169 CuadroTexto">
            <a:extLst>
              <a:ext uri="{FF2B5EF4-FFF2-40B4-BE49-F238E27FC236}">
                <a16:creationId xmlns:a16="http://schemas.microsoft.com/office/drawing/2014/main" id="{4C7D5EAC-97C3-97E0-D8E0-AD7A2A8FFD0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BA41D62-CF4C-5CEF-3ADF-18913A033FE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1775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Apocalipsis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al ángel caído como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gran dragón, la serpiente antigua, que se llama diablo y Satanás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qué lugar te conduce el nombre de ‘serpiente’</a:t>
            </a: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¿FIGURADO O LITERAL?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8739C5A-617D-0EBA-B7D2-7098C315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29C0CB-3D70-B168-899A-84B6A750282F}"/>
              </a:ext>
            </a:extLst>
          </p:cNvPr>
          <p:cNvSpPr txBox="1"/>
          <p:nvPr/>
        </p:nvSpPr>
        <p:spPr>
          <a:xfrm>
            <a:off x="1015139" y="3182818"/>
            <a:ext cx="8157436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Satanás</a:t>
            </a:r>
            <a:r>
              <a:rPr lang="es-PE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usa el “</a:t>
            </a:r>
            <a:r>
              <a:rPr lang="es-PE" sz="30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engaño</a:t>
            </a:r>
            <a:r>
              <a:rPr lang="es-PE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desde los tiempos del Jardín del Edén como su estrategia principal para desviar a la humanidad de la verdadera adoración a Dios.</a:t>
            </a:r>
          </a:p>
          <a:p>
            <a:pPr lvl="0">
              <a:spcBef>
                <a:spcPts val="400"/>
              </a:spcBef>
            </a:pPr>
            <a:endParaRPr lang="es-PE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0">
              <a:spcBef>
                <a:spcPts val="400"/>
              </a:spcBef>
              <a:buNone/>
            </a:pPr>
            <a:r>
              <a:rPr lang="es-PE" sz="3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engaños usa hoy satanás para desviarnos de la verdadera adoración</a:t>
            </a:r>
            <a:r>
              <a:rPr lang="es-PE" sz="3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C56A3C39-D622-CF87-D25A-CFF7E19A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Diagrama de flujo: proceso alternativo 12">
            <a:extLst>
              <a:ext uri="{FF2B5EF4-FFF2-40B4-BE49-F238E27FC236}">
                <a16:creationId xmlns:a16="http://schemas.microsoft.com/office/drawing/2014/main" id="{8011F7DB-1BE4-BA2F-FB5C-F4F614662F03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¿FIGURADO O LITERAL?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iagrama de flujo: proceso alternativo 12">
            <a:extLst>
              <a:ext uri="{FF2B5EF4-FFF2-40B4-BE49-F238E27FC236}">
                <a16:creationId xmlns:a16="http://schemas.microsoft.com/office/drawing/2014/main" id="{00A28911-2C54-F6C2-63F0-9D3DB55F107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41AE3CE-13EA-9A90-DC24-11DA687C96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F8A973C0-6504-5ADF-0BCB-73F628A5BB8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F9B2E942-E4AB-0B72-AFE7-97D6708D9CD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670712A-6BDF-7233-9ED9-9BDB78EB64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575C6D4-826C-E6B8-2915-7AA5C7876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25" name="169 CuadroTexto">
            <a:extLst>
              <a:ext uri="{FF2B5EF4-FFF2-40B4-BE49-F238E27FC236}">
                <a16:creationId xmlns:a16="http://schemas.microsoft.com/office/drawing/2014/main" id="{7C4EFA60-DCC4-4ACC-91B7-7C0DE7FB1B1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6" name="169 CuadroTexto">
            <a:extLst>
              <a:ext uri="{FF2B5EF4-FFF2-40B4-BE49-F238E27FC236}">
                <a16:creationId xmlns:a16="http://schemas.microsoft.com/office/drawing/2014/main" id="{6267FBFE-7358-DDE6-4715-0EB950EDFAE8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CC06273-8E1F-0FCF-760D-EC30F69A9B2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C733ED3-45ED-EA37-156B-44278A578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7EC6C98-CFB8-5E74-163F-76D3211C7B5C}"/>
              </a:ext>
            </a:extLst>
          </p:cNvPr>
          <p:cNvSpPr txBox="1"/>
          <p:nvPr/>
        </p:nvSpPr>
        <p:spPr>
          <a:xfrm>
            <a:off x="1015139" y="3182818"/>
            <a:ext cx="8081235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</a:t>
            </a:r>
            <a:r>
              <a:rPr lang="es-PE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Satanás puede usar mil disfraces para engañar, Dios ha prometido sabiduría y discernimiento (</a:t>
            </a:r>
            <a:r>
              <a:rPr lang="es-PE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Sant. 1:</a:t>
            </a:r>
            <a:r>
              <a:rPr lang="es-PE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s-PE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a quienes confían en Él, para no caer en sus engaños.</a:t>
            </a:r>
          </a:p>
          <a:p>
            <a:pPr lvl="0">
              <a:spcBef>
                <a:spcPts val="400"/>
              </a:spcBef>
            </a:pPr>
            <a:endParaRPr lang="es-PE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debemos hacer para reconocer el engaño del enemigo y no caer</a:t>
            </a:r>
            <a:r>
              <a:rPr lang="es-E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 de texto 2">
            <a:extLst>
              <a:ext uri="{FF2B5EF4-FFF2-40B4-BE49-F238E27FC236}">
                <a16:creationId xmlns:a16="http://schemas.microsoft.com/office/drawing/2014/main" id="{952740CB-7547-BB98-46D9-FD3E1E31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agrama de flujo: proceso alternativo 12">
            <a:extLst>
              <a:ext uri="{FF2B5EF4-FFF2-40B4-BE49-F238E27FC236}">
                <a16:creationId xmlns:a16="http://schemas.microsoft.com/office/drawing/2014/main" id="{2EE0421F-4323-EAFC-0A01-D0A654533D0B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¿FIGURADO O LITERAL?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80B23032-5D85-1839-4C5F-27BF1F4E44D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04BDAFA-6E68-A54B-D05C-A5522FC39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AEAF25AD-F6D4-1297-3F4B-CE6C1CFC0DF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78ECDB11-68BA-DD46-EB62-66721AF6838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5969FE8-23A7-C1D1-B469-91C5698A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02FE554-18E3-4C10-5769-ADC4AF8FD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25" name="169 CuadroTexto">
            <a:extLst>
              <a:ext uri="{FF2B5EF4-FFF2-40B4-BE49-F238E27FC236}">
                <a16:creationId xmlns:a16="http://schemas.microsoft.com/office/drawing/2014/main" id="{74F40104-CD34-9DEF-2123-DE31CC5BDCB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6" name="169 CuadroTexto">
            <a:extLst>
              <a:ext uri="{FF2B5EF4-FFF2-40B4-BE49-F238E27FC236}">
                <a16:creationId xmlns:a16="http://schemas.microsoft.com/office/drawing/2014/main" id="{674C25AC-E9ED-BEDB-2FF0-598C748545C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F4A8D7B-31D0-E079-C31A-041ECC15C2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relación tiene el amor y las profecías?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Por qué es importante comprender que la salvación depende únicamente del sacrificio del cordero? 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¿Podemos creer que estamos adorando correctamente, y al mismo tiempo estar engañado?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CLAMA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sabiduría a Dios para comprender las escrituras.</a:t>
            </a:r>
            <a:endParaRPr lang="es-E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“Al día siguiente Juan vio a Jesús que venía hacia él, y dijo: ¡Este es el cordero  de Dios, que quita el pecado del mundo!”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Jn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1: 29</a:t>
            </a:r>
            <a:r>
              <a:rPr lang="es-E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28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pasaría con nuestra fe, si quitamos los primeros capítulos de la Biblia?</a:t>
            </a:r>
          </a:p>
          <a:p>
            <a:pPr defTabSz="1447800">
              <a:spcBef>
                <a:spcPts val="600"/>
              </a:spcBef>
            </a:pPr>
            <a:endParaRPr lang="es-E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el Genesis es el fundamento para entender los símbolos dentro de las profecías.</a:t>
            </a:r>
            <a:endParaRPr lang="es-PE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02029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610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CORDERO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496327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LA SERPIENTE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comprender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cualquier historia, hay que comenzar por el principio. </a:t>
            </a:r>
          </a:p>
          <a:p>
            <a:pPr lvl="0">
              <a:spcBef>
                <a:spcPts val="400"/>
              </a:spcBef>
            </a:pPr>
            <a:endParaRPr lang="es-ES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lvl="0">
              <a:spcBef>
                <a:spcPts val="400"/>
              </a:spcBef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donde debemos comenzar para entender las profecías</a:t>
            </a: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1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3FF86553-AB6F-D023-080E-F71767D58E55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E7E48488-982A-C341-575F-6A3C49D717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3CD06D84-02D2-518B-240E-4F7EBAC8CD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44AC072-AA7B-4016-BE27-6473C8FA1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F493DA94-1D26-59FD-0301-AFBA20FFFA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6FAB28BA-1CFD-E46C-6DA4-561DF3283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7CCEC9B3-A434-8482-A46A-3E6B591A1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63F3ECE-B927-21BB-A510-02BFAC9A2CB2}"/>
              </a:ext>
            </a:extLst>
          </p:cNvPr>
          <p:cNvSpPr txBox="1"/>
          <p:nvPr/>
        </p:nvSpPr>
        <p:spPr>
          <a:xfrm>
            <a:off x="975641" y="3202940"/>
            <a:ext cx="8816059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símbolos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cambian de significado, al contrario, arrojan más luz sobre el significado. Esto se debe a que Dios no cambia (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 40: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7, 8;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 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6;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400"/>
              </a:spcBef>
            </a:pPr>
            <a:endParaRPr lang="es-P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qué los símbolos no cambian</a:t>
            </a: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 de texto 2">
            <a:extLst>
              <a:ext uri="{FF2B5EF4-FFF2-40B4-BE49-F238E27FC236}">
                <a16:creationId xmlns:a16="http://schemas.microsoft.com/office/drawing/2014/main" id="{FE1D35F2-8AAA-0C46-CD96-2A8BCBC9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iagrama de flujo: proceso alternativo 12">
            <a:extLst>
              <a:ext uri="{FF2B5EF4-FFF2-40B4-BE49-F238E27FC236}">
                <a16:creationId xmlns:a16="http://schemas.microsoft.com/office/drawing/2014/main" id="{29394F02-1E44-071C-74E0-FAC701349A05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Diagrama de flujo: proceso alternativo 12">
            <a:extLst>
              <a:ext uri="{FF2B5EF4-FFF2-40B4-BE49-F238E27FC236}">
                <a16:creationId xmlns:a16="http://schemas.microsoft.com/office/drawing/2014/main" id="{2BCF79B4-600A-B700-4333-BA68E4AB2CE1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E551FEC-2440-6340-AB3C-4C28217C91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FF89B37-C6E5-C572-5163-7F163BA1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BE726C7-90E7-695C-F579-E36C0AE75C7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9" name="CuadroTexto 6">
            <a:extLst>
              <a:ext uri="{FF2B5EF4-FFF2-40B4-BE49-F238E27FC236}">
                <a16:creationId xmlns:a16="http://schemas.microsoft.com/office/drawing/2014/main" id="{619094C7-78A6-C3C6-49D3-8CBE0AEAF7F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0" name="CuadroTexto 7">
            <a:extLst>
              <a:ext uri="{FF2B5EF4-FFF2-40B4-BE49-F238E27FC236}">
                <a16:creationId xmlns:a16="http://schemas.microsoft.com/office/drawing/2014/main" id="{FC670D3D-0ABC-72F9-5E1D-4B7B4C7461F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1" name="169 CuadroTexto">
            <a:extLst>
              <a:ext uri="{FF2B5EF4-FFF2-40B4-BE49-F238E27FC236}">
                <a16:creationId xmlns:a16="http://schemas.microsoft.com/office/drawing/2014/main" id="{D4BEE63F-D008-AF97-B579-6EC10132F84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2" name="169 CuadroTexto">
            <a:extLst>
              <a:ext uri="{FF2B5EF4-FFF2-40B4-BE49-F238E27FC236}">
                <a16:creationId xmlns:a16="http://schemas.microsoft.com/office/drawing/2014/main" id="{FD04E50C-C17F-1E36-A5DC-990DE5C315B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25A9CFC-E008-68FF-2F07-206E80E86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A945848A-92A7-FFBB-754E-9F2D5B547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9797A2F-4C1E-22CA-932A-ACB333E0B593}"/>
              </a:ext>
            </a:extLst>
          </p:cNvPr>
          <p:cNvSpPr txBox="1"/>
          <p:nvPr/>
        </p:nvSpPr>
        <p:spPr>
          <a:xfrm>
            <a:off x="975641" y="3202940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 de los principios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revelados en el Genesis, es ‘</a:t>
            </a:r>
            <a:r>
              <a:rPr lang="es-ES" sz="30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 Comprender la naturaleza del amor es clave para entender la profecía bíblica. 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3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se entiende el amor de acuerdo con la cultura popular</a:t>
            </a:r>
            <a:r>
              <a:rPr lang="es-ES" sz="3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 de texto 2">
            <a:extLst>
              <a:ext uri="{FF2B5EF4-FFF2-40B4-BE49-F238E27FC236}">
                <a16:creationId xmlns:a16="http://schemas.microsoft.com/office/drawing/2014/main" id="{76001473-6322-0066-DD59-DB83CC4F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741C2D35-79B3-1B51-AC62-AA17ECD4EE85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Diagrama de flujo: proceso alternativo 12">
            <a:extLst>
              <a:ext uri="{FF2B5EF4-FFF2-40B4-BE49-F238E27FC236}">
                <a16:creationId xmlns:a16="http://schemas.microsoft.com/office/drawing/2014/main" id="{0C485587-0783-61D9-54E6-27EB76B8FBFF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8A9DA6D-3C11-B05A-CDA7-FB9D56928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A0DA060-F899-7F00-3D74-F2B5E9CF7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5126854-CA9B-DA89-D018-F7FB35A914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9" name="CuadroTexto 6">
            <a:extLst>
              <a:ext uri="{FF2B5EF4-FFF2-40B4-BE49-F238E27FC236}">
                <a16:creationId xmlns:a16="http://schemas.microsoft.com/office/drawing/2014/main" id="{5FA5417E-117C-555D-8026-59F84C19F56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0" name="CuadroTexto 7">
            <a:extLst>
              <a:ext uri="{FF2B5EF4-FFF2-40B4-BE49-F238E27FC236}">
                <a16:creationId xmlns:a16="http://schemas.microsoft.com/office/drawing/2014/main" id="{ADCC821F-4325-6E9B-5624-2C959E02FDE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1" name="169 CuadroTexto">
            <a:extLst>
              <a:ext uri="{FF2B5EF4-FFF2-40B4-BE49-F238E27FC236}">
                <a16:creationId xmlns:a16="http://schemas.microsoft.com/office/drawing/2014/main" id="{7BD40C9A-23F9-800C-7FDF-AC24C178BFF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2" name="169 CuadroTexto">
            <a:extLst>
              <a:ext uri="{FF2B5EF4-FFF2-40B4-BE49-F238E27FC236}">
                <a16:creationId xmlns:a16="http://schemas.microsoft.com/office/drawing/2014/main" id="{815715A2-693B-F74C-AB03-9E32510696E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5D5F5DD-FD00-6FF6-7A7A-595C9593209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5037296E-561F-A15C-067A-27690BD4284A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8D865437-0615-0E50-E3A8-BB197C4517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7BE9587E-07D7-85BF-FF17-8C543D92AF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9D3F99D6-1675-900B-BCAD-274C22A50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824DCB4-A357-A861-401E-3D9BAFC41F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3114052-0CC3-DB02-CF00-A2453AB78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20AF9F43-EB22-D7F0-59A5-0CD3D71F0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E2AB15-D7DB-6559-6FCC-2C611634DCED}"/>
              </a:ext>
            </a:extLst>
          </p:cNvPr>
          <p:cNvSpPr txBox="1"/>
          <p:nvPr/>
        </p:nvSpPr>
        <p:spPr>
          <a:xfrm>
            <a:off x="975641" y="3202940"/>
            <a:ext cx="82893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primera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referencia al amor esta en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Genesis 22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en los evangelios en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Mateo 3: 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Juan 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16.</a:t>
            </a: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revela el sacrificio de Cristo acerca del amor de Dios</a:t>
            </a:r>
            <a:r>
              <a:rPr lang="es-ES" sz="3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 de texto 2">
            <a:extLst>
              <a:ext uri="{FF2B5EF4-FFF2-40B4-BE49-F238E27FC236}">
                <a16:creationId xmlns:a16="http://schemas.microsoft.com/office/drawing/2014/main" id="{7D7719F4-B735-2402-0CE6-9D1D6E942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D4CCD112-AC6D-3CF5-DAD0-42F7C335ADB7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Diagrama de flujo: proceso alternativo 12">
            <a:extLst>
              <a:ext uri="{FF2B5EF4-FFF2-40B4-BE49-F238E27FC236}">
                <a16:creationId xmlns:a16="http://schemas.microsoft.com/office/drawing/2014/main" id="{8AE808CA-530D-F62B-0165-350DC18A5DB1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0CECA16-9061-8450-3417-AB1E1CE1C4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C27D9E3-F81D-5F4E-B6FE-7954B479E7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0AE571D-4DCD-A540-0BF0-F67C22698C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9" name="CuadroTexto 6">
            <a:extLst>
              <a:ext uri="{FF2B5EF4-FFF2-40B4-BE49-F238E27FC236}">
                <a16:creationId xmlns:a16="http://schemas.microsoft.com/office/drawing/2014/main" id="{0189FB84-0D74-BB95-7962-5946E8C03D8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0" name="CuadroTexto 7">
            <a:extLst>
              <a:ext uri="{FF2B5EF4-FFF2-40B4-BE49-F238E27FC236}">
                <a16:creationId xmlns:a16="http://schemas.microsoft.com/office/drawing/2014/main" id="{10021AE0-358F-3727-F7F6-1C41D43C708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1" name="169 CuadroTexto">
            <a:extLst>
              <a:ext uri="{FF2B5EF4-FFF2-40B4-BE49-F238E27FC236}">
                <a16:creationId xmlns:a16="http://schemas.microsoft.com/office/drawing/2014/main" id="{E6F7DB30-66D7-4C0A-34AD-FC4AA708A47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2" name="169 CuadroTexto">
            <a:extLst>
              <a:ext uri="{FF2B5EF4-FFF2-40B4-BE49-F238E27FC236}">
                <a16:creationId xmlns:a16="http://schemas.microsoft.com/office/drawing/2014/main" id="{EA57493E-5CAD-E800-772B-441F1E5CB0A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BE0AE3E-54EF-EDFF-E67F-BF910E6771F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D6D9A0-69F5-F2F7-3D69-FCE3121AC0CB}"/>
              </a:ext>
            </a:extLst>
          </p:cNvPr>
          <p:cNvSpPr txBox="1"/>
          <p:nvPr/>
        </p:nvSpPr>
        <p:spPr>
          <a:xfrm>
            <a:off x="982215" y="3088347"/>
            <a:ext cx="827616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primera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mención bíblica de un ‘</a:t>
            </a:r>
            <a:r>
              <a:rPr lang="es-ES" sz="30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cordero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aparece en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Genesis 22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misma historia donde se menciona por primera vez el ‘amor’.</a:t>
            </a:r>
          </a:p>
          <a:p>
            <a:pPr lvl="0">
              <a:spcBef>
                <a:spcPts val="400"/>
              </a:spcBef>
            </a:pPr>
            <a:endParaRPr lang="es-P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3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pregunto Isaac a su padre en el camino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Gén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22: 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62D7B38-F7DF-7ECA-B6D5-2E799D05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3718E311-7747-7A41-5891-D8F5426C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2D4C318F-FA0C-FB39-9DF5-218031CEFA79}"/>
              </a:ext>
            </a:extLst>
          </p:cNvPr>
          <p:cNvSpPr/>
          <p:nvPr/>
        </p:nvSpPr>
        <p:spPr>
          <a:xfrm>
            <a:off x="1458218" y="2420782"/>
            <a:ext cx="463778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GÉNESIS Y EL CORDERO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3390D115-5655-6DFE-9E2D-C1D23FEF72A3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3E31EA-167D-8D37-FA5A-1002E253F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7C3F2D54-3183-B7E9-49D3-9BD5139A0B9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80BB8A11-9A20-6C26-9E84-9DA8BC1B4AE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8FA7495-B20B-FDC5-BD0D-406B3D34A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26F077D-C5B2-E529-45AF-0422C3362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25" name="169 CuadroTexto">
            <a:extLst>
              <a:ext uri="{FF2B5EF4-FFF2-40B4-BE49-F238E27FC236}">
                <a16:creationId xmlns:a16="http://schemas.microsoft.com/office/drawing/2014/main" id="{DBEA1749-7901-6DFF-E7B9-476C5C81B0F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6" name="169 CuadroTexto">
            <a:extLst>
              <a:ext uri="{FF2B5EF4-FFF2-40B4-BE49-F238E27FC236}">
                <a16:creationId xmlns:a16="http://schemas.microsoft.com/office/drawing/2014/main" id="{1026F9E7-3FA4-FA22-4BAD-0792BF16C6E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8FAA6CF-5FC3-BB8B-B66B-4C05068924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6108</TotalTime>
  <Words>997</Words>
  <Application>Microsoft Office PowerPoint</Application>
  <PresentationFormat>Panorámica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1073</cp:revision>
  <dcterms:created xsi:type="dcterms:W3CDTF">2021-04-22T22:59:41Z</dcterms:created>
  <dcterms:modified xsi:type="dcterms:W3CDTF">2025-04-11T06:52:18Z</dcterms:modified>
</cp:coreProperties>
</file>