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3"/>
  </p:notesMasterIdLst>
  <p:sldIdLst>
    <p:sldId id="258" r:id="rId2"/>
  </p:sldIdLst>
  <p:sldSz cx="23399750" cy="32404050"/>
  <p:notesSz cx="6858000" cy="9144000"/>
  <p:defaultTextStyle>
    <a:defPPr>
      <a:defRPr lang="es-CO"/>
    </a:defPPr>
    <a:lvl1pPr marL="0" algn="l" defTabSz="2687081" rtl="0" eaLnBrk="1" latinLnBrk="0" hangingPunct="1">
      <a:defRPr sz="5300" kern="1200">
        <a:solidFill>
          <a:schemeClr val="tx1"/>
        </a:solidFill>
        <a:latin typeface="+mn-lt"/>
        <a:ea typeface="+mn-ea"/>
        <a:cs typeface="+mn-cs"/>
      </a:defRPr>
    </a:lvl1pPr>
    <a:lvl2pPr marL="1343541" algn="l" defTabSz="2687081" rtl="0" eaLnBrk="1" latinLnBrk="0" hangingPunct="1">
      <a:defRPr sz="5300" kern="1200">
        <a:solidFill>
          <a:schemeClr val="tx1"/>
        </a:solidFill>
        <a:latin typeface="+mn-lt"/>
        <a:ea typeface="+mn-ea"/>
        <a:cs typeface="+mn-cs"/>
      </a:defRPr>
    </a:lvl2pPr>
    <a:lvl3pPr marL="2687081" algn="l" defTabSz="2687081" rtl="0" eaLnBrk="1" latinLnBrk="0" hangingPunct="1">
      <a:defRPr sz="5300" kern="1200">
        <a:solidFill>
          <a:schemeClr val="tx1"/>
        </a:solidFill>
        <a:latin typeface="+mn-lt"/>
        <a:ea typeface="+mn-ea"/>
        <a:cs typeface="+mn-cs"/>
      </a:defRPr>
    </a:lvl3pPr>
    <a:lvl4pPr marL="4030622" algn="l" defTabSz="2687081" rtl="0" eaLnBrk="1" latinLnBrk="0" hangingPunct="1">
      <a:defRPr sz="5300" kern="1200">
        <a:solidFill>
          <a:schemeClr val="tx1"/>
        </a:solidFill>
        <a:latin typeface="+mn-lt"/>
        <a:ea typeface="+mn-ea"/>
        <a:cs typeface="+mn-cs"/>
      </a:defRPr>
    </a:lvl4pPr>
    <a:lvl5pPr marL="5374163" algn="l" defTabSz="2687081" rtl="0" eaLnBrk="1" latinLnBrk="0" hangingPunct="1">
      <a:defRPr sz="5300" kern="1200">
        <a:solidFill>
          <a:schemeClr val="tx1"/>
        </a:solidFill>
        <a:latin typeface="+mn-lt"/>
        <a:ea typeface="+mn-ea"/>
        <a:cs typeface="+mn-cs"/>
      </a:defRPr>
    </a:lvl5pPr>
    <a:lvl6pPr marL="6717704" algn="l" defTabSz="2687081" rtl="0" eaLnBrk="1" latinLnBrk="0" hangingPunct="1">
      <a:defRPr sz="5300" kern="1200">
        <a:solidFill>
          <a:schemeClr val="tx1"/>
        </a:solidFill>
        <a:latin typeface="+mn-lt"/>
        <a:ea typeface="+mn-ea"/>
        <a:cs typeface="+mn-cs"/>
      </a:defRPr>
    </a:lvl6pPr>
    <a:lvl7pPr marL="8061244" algn="l" defTabSz="2687081" rtl="0" eaLnBrk="1" latinLnBrk="0" hangingPunct="1">
      <a:defRPr sz="5300" kern="1200">
        <a:solidFill>
          <a:schemeClr val="tx1"/>
        </a:solidFill>
        <a:latin typeface="+mn-lt"/>
        <a:ea typeface="+mn-ea"/>
        <a:cs typeface="+mn-cs"/>
      </a:defRPr>
    </a:lvl7pPr>
    <a:lvl8pPr marL="9404785" algn="l" defTabSz="2687081" rtl="0" eaLnBrk="1" latinLnBrk="0" hangingPunct="1">
      <a:defRPr sz="5300" kern="1200">
        <a:solidFill>
          <a:schemeClr val="tx1"/>
        </a:solidFill>
        <a:latin typeface="+mn-lt"/>
        <a:ea typeface="+mn-ea"/>
        <a:cs typeface="+mn-cs"/>
      </a:defRPr>
    </a:lvl8pPr>
    <a:lvl9pPr marL="10748326" algn="l" defTabSz="2687081" rtl="0" eaLnBrk="1" latinLnBrk="0" hangingPunct="1">
      <a:defRPr sz="5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sin título" id="{D680C1D4-98F6-42A0-86A1-FAF3DEE1D2E9}">
          <p14:sldIdLst>
            <p14:sldId id="25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0209" userDrawn="1">
          <p15:clr>
            <a:srgbClr val="A4A3A4"/>
          </p15:clr>
        </p15:guide>
        <p15:guide id="2" pos="737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63D"/>
    <a:srgbClr val="3333FF"/>
    <a:srgbClr val="990099"/>
    <a:srgbClr val="993300"/>
    <a:srgbClr val="CC0099"/>
    <a:srgbClr val="006600"/>
    <a:srgbClr val="0000CC"/>
    <a:srgbClr val="FF0000"/>
    <a:srgbClr val="0000FF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95" autoAdjust="0"/>
    <p:restoredTop sz="95400" autoAdjust="0"/>
  </p:normalViewPr>
  <p:slideViewPr>
    <p:cSldViewPr>
      <p:cViewPr>
        <p:scale>
          <a:sx n="40" d="100"/>
          <a:sy n="40" d="100"/>
        </p:scale>
        <p:origin x="1138" y="-4123"/>
      </p:cViewPr>
      <p:guideLst>
        <p:guide orient="horz" pos="10209"/>
        <p:guide pos="737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E23B01-EB2D-486C-A445-FDC4752A0BCB}" type="datetimeFigureOut">
              <a:rPr lang="es-CO" smtClean="0"/>
              <a:t>18/04/2025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190750" y="685800"/>
            <a:ext cx="24765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7AAD50-B82A-4162-B83E-59F36C84C7B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84462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687081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1pPr>
    <a:lvl2pPr marL="1343541" algn="l" defTabSz="2687081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2pPr>
    <a:lvl3pPr marL="2687081" algn="l" defTabSz="2687081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3pPr>
    <a:lvl4pPr marL="4030622" algn="l" defTabSz="2687081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4pPr>
    <a:lvl5pPr marL="5374163" algn="l" defTabSz="2687081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5pPr>
    <a:lvl6pPr marL="6717704" algn="l" defTabSz="2687081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6pPr>
    <a:lvl7pPr marL="8061244" algn="l" defTabSz="2687081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7pPr>
    <a:lvl8pPr marL="9404785" algn="l" defTabSz="2687081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8pPr>
    <a:lvl9pPr marL="10748326" algn="l" defTabSz="2687081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70698" y="11881492"/>
            <a:ext cx="16890737" cy="10691640"/>
          </a:xfrm>
        </p:spPr>
        <p:txBody>
          <a:bodyPr anchor="b">
            <a:normAutofit/>
          </a:bodyPr>
          <a:lstStyle>
            <a:lvl1pPr>
              <a:defRPr sz="1381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70698" y="22573123"/>
            <a:ext cx="16890737" cy="5321687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11699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339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509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6798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849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70198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8189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93597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0489E-C707-4120-832C-BDA68F1F14E9}" type="datetimeFigureOut">
              <a:rPr lang="es-CO" smtClean="0"/>
              <a:t>18/04/2025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Freeform 8"/>
          <p:cNvSpPr/>
          <p:nvPr/>
        </p:nvSpPr>
        <p:spPr bwMode="auto">
          <a:xfrm>
            <a:off x="-81168" y="20417474"/>
            <a:ext cx="3571054" cy="3693915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3323" y="21402083"/>
            <a:ext cx="1496975" cy="1725216"/>
          </a:xfrm>
        </p:spPr>
        <p:txBody>
          <a:bodyPr/>
          <a:lstStyle/>
          <a:p>
            <a:fld id="{A5E840D1-38AE-4F81-A93A-F80F26C385A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60834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0695" y="2880360"/>
            <a:ext cx="16869073" cy="14728014"/>
          </a:xfrm>
        </p:spPr>
        <p:txBody>
          <a:bodyPr anchor="ctr">
            <a:normAutofit/>
          </a:bodyPr>
          <a:lstStyle>
            <a:lvl1pPr algn="l">
              <a:defRPr sz="12283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0695" y="20572868"/>
            <a:ext cx="16869073" cy="7351457"/>
          </a:xfrm>
        </p:spPr>
        <p:txBody>
          <a:bodyPr anchor="ctr">
            <a:normAutofit/>
          </a:bodyPr>
          <a:lstStyle>
            <a:lvl1pPr marL="0" indent="0" algn="l">
              <a:buNone/>
              <a:defRPr sz="4606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1169975" indent="0">
              <a:buNone/>
              <a:defRPr sz="4606">
                <a:solidFill>
                  <a:schemeClr val="tx1">
                    <a:tint val="75000"/>
                  </a:schemeClr>
                </a:solidFill>
              </a:defRPr>
            </a:lvl2pPr>
            <a:lvl3pPr marL="2339950" indent="0">
              <a:buNone/>
              <a:defRPr sz="4094">
                <a:solidFill>
                  <a:schemeClr val="tx1">
                    <a:tint val="75000"/>
                  </a:schemeClr>
                </a:solidFill>
              </a:defRPr>
            </a:lvl3pPr>
            <a:lvl4pPr marL="3509924" indent="0">
              <a:buNone/>
              <a:defRPr sz="3583">
                <a:solidFill>
                  <a:schemeClr val="tx1">
                    <a:tint val="75000"/>
                  </a:schemeClr>
                </a:solidFill>
              </a:defRPr>
            </a:lvl4pPr>
            <a:lvl5pPr marL="4679899" indent="0">
              <a:buNone/>
              <a:defRPr sz="3583">
                <a:solidFill>
                  <a:schemeClr val="tx1">
                    <a:tint val="75000"/>
                  </a:schemeClr>
                </a:solidFill>
              </a:defRPr>
            </a:lvl5pPr>
            <a:lvl6pPr marL="5849874" indent="0">
              <a:buNone/>
              <a:defRPr sz="3583">
                <a:solidFill>
                  <a:schemeClr val="tx1">
                    <a:tint val="75000"/>
                  </a:schemeClr>
                </a:solidFill>
              </a:defRPr>
            </a:lvl6pPr>
            <a:lvl7pPr marL="7019849" indent="0">
              <a:buNone/>
              <a:defRPr sz="3583">
                <a:solidFill>
                  <a:schemeClr val="tx1">
                    <a:tint val="75000"/>
                  </a:schemeClr>
                </a:solidFill>
              </a:defRPr>
            </a:lvl7pPr>
            <a:lvl8pPr marL="8189824" indent="0">
              <a:buNone/>
              <a:defRPr sz="3583">
                <a:solidFill>
                  <a:schemeClr val="tx1">
                    <a:tint val="75000"/>
                  </a:schemeClr>
                </a:solidFill>
              </a:defRPr>
            </a:lvl8pPr>
            <a:lvl9pPr marL="9359798" indent="0">
              <a:buNone/>
              <a:defRPr sz="358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0489E-C707-4120-832C-BDA68F1F14E9}" type="datetimeFigureOut">
              <a:rPr lang="es-CO" smtClean="0"/>
              <a:t>18/04/2025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148" y="14961842"/>
            <a:ext cx="3476071" cy="2400324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08247" y="15328564"/>
            <a:ext cx="1496975" cy="1725216"/>
          </a:xfrm>
        </p:spPr>
        <p:txBody>
          <a:bodyPr/>
          <a:lstStyle/>
          <a:p>
            <a:fld id="{A5E840D1-38AE-4F81-A93A-F80F26C385A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66060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9469" y="2880360"/>
            <a:ext cx="15634603" cy="13681710"/>
          </a:xfrm>
        </p:spPr>
        <p:txBody>
          <a:bodyPr anchor="ctr">
            <a:normAutofit/>
          </a:bodyPr>
          <a:lstStyle>
            <a:lvl1pPr algn="l">
              <a:defRPr sz="12283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182540" y="16562070"/>
            <a:ext cx="14468456" cy="1800225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4094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1169975" indent="0">
              <a:buFontTx/>
              <a:buNone/>
              <a:defRPr/>
            </a:lvl2pPr>
            <a:lvl3pPr marL="2339950" indent="0">
              <a:buFontTx/>
              <a:buNone/>
              <a:defRPr/>
            </a:lvl3pPr>
            <a:lvl4pPr marL="3509924" indent="0">
              <a:buFontTx/>
              <a:buNone/>
              <a:defRPr/>
            </a:lvl4pPr>
            <a:lvl5pPr marL="4679899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0695" y="20572868"/>
            <a:ext cx="16869073" cy="7351457"/>
          </a:xfrm>
        </p:spPr>
        <p:txBody>
          <a:bodyPr anchor="ctr">
            <a:normAutofit/>
          </a:bodyPr>
          <a:lstStyle>
            <a:lvl1pPr marL="0" indent="0" algn="l">
              <a:buNone/>
              <a:defRPr sz="4606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1169975" indent="0">
              <a:buNone/>
              <a:defRPr sz="4606">
                <a:solidFill>
                  <a:schemeClr val="tx1">
                    <a:tint val="75000"/>
                  </a:schemeClr>
                </a:solidFill>
              </a:defRPr>
            </a:lvl2pPr>
            <a:lvl3pPr marL="2339950" indent="0">
              <a:buNone/>
              <a:defRPr sz="4094">
                <a:solidFill>
                  <a:schemeClr val="tx1">
                    <a:tint val="75000"/>
                  </a:schemeClr>
                </a:solidFill>
              </a:defRPr>
            </a:lvl3pPr>
            <a:lvl4pPr marL="3509924" indent="0">
              <a:buNone/>
              <a:defRPr sz="3583">
                <a:solidFill>
                  <a:schemeClr val="tx1">
                    <a:tint val="75000"/>
                  </a:schemeClr>
                </a:solidFill>
              </a:defRPr>
            </a:lvl4pPr>
            <a:lvl5pPr marL="4679899" indent="0">
              <a:buNone/>
              <a:defRPr sz="3583">
                <a:solidFill>
                  <a:schemeClr val="tx1">
                    <a:tint val="75000"/>
                  </a:schemeClr>
                </a:solidFill>
              </a:defRPr>
            </a:lvl5pPr>
            <a:lvl6pPr marL="5849874" indent="0">
              <a:buNone/>
              <a:defRPr sz="3583">
                <a:solidFill>
                  <a:schemeClr val="tx1">
                    <a:tint val="75000"/>
                  </a:schemeClr>
                </a:solidFill>
              </a:defRPr>
            </a:lvl6pPr>
            <a:lvl7pPr marL="7019849" indent="0">
              <a:buNone/>
              <a:defRPr sz="3583">
                <a:solidFill>
                  <a:schemeClr val="tx1">
                    <a:tint val="75000"/>
                  </a:schemeClr>
                </a:solidFill>
              </a:defRPr>
            </a:lvl7pPr>
            <a:lvl8pPr marL="8189824" indent="0">
              <a:buNone/>
              <a:defRPr sz="3583">
                <a:solidFill>
                  <a:schemeClr val="tx1">
                    <a:tint val="75000"/>
                  </a:schemeClr>
                </a:solidFill>
              </a:defRPr>
            </a:lvl8pPr>
            <a:lvl9pPr marL="9359798" indent="0">
              <a:buNone/>
              <a:defRPr sz="358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0489E-C707-4120-832C-BDA68F1F14E9}" type="datetimeFigureOut">
              <a:rPr lang="es-CO" smtClean="0"/>
              <a:t>18/04/2025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148" y="14961842"/>
            <a:ext cx="3476071" cy="2400324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08247" y="15328564"/>
            <a:ext cx="1496975" cy="1725216"/>
          </a:xfrm>
        </p:spPr>
        <p:txBody>
          <a:bodyPr/>
          <a:lstStyle/>
          <a:p>
            <a:fld id="{A5E840D1-38AE-4F81-A93A-F80F26C385A7}" type="slidenum">
              <a:rPr lang="es-CO" smtClean="0"/>
              <a:t>‹Nº›</a:t>
            </a:fld>
            <a:endParaRPr lang="es-CO"/>
          </a:p>
        </p:txBody>
      </p:sp>
      <p:sp>
        <p:nvSpPr>
          <p:cNvPr id="14" name="TextBox 13"/>
          <p:cNvSpPr txBox="1"/>
          <p:nvPr/>
        </p:nvSpPr>
        <p:spPr>
          <a:xfrm>
            <a:off x="4627532" y="3061823"/>
            <a:ext cx="1170292" cy="2763067"/>
          </a:xfrm>
          <a:prstGeom prst="rect">
            <a:avLst/>
          </a:prstGeom>
        </p:spPr>
        <p:txBody>
          <a:bodyPr vert="horz" lIns="233998" tIns="116999" rIns="233998" bIns="116999" rtlCol="0" anchor="ctr">
            <a:noAutofit/>
          </a:bodyPr>
          <a:lstStyle/>
          <a:p>
            <a:pPr lvl="0"/>
            <a:r>
              <a:rPr lang="en-US" sz="20472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906063" y="13727571"/>
            <a:ext cx="1170292" cy="2763067"/>
          </a:xfrm>
          <a:prstGeom prst="rect">
            <a:avLst/>
          </a:prstGeom>
        </p:spPr>
        <p:txBody>
          <a:bodyPr vert="horz" lIns="233998" tIns="116999" rIns="233998" bIns="116999" rtlCol="0" anchor="ctr">
            <a:noAutofit/>
          </a:bodyPr>
          <a:lstStyle/>
          <a:p>
            <a:pPr lvl="0"/>
            <a:r>
              <a:rPr lang="en-US" sz="20472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31502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0695" y="11521447"/>
            <a:ext cx="16869073" cy="12874893"/>
          </a:xfrm>
        </p:spPr>
        <p:txBody>
          <a:bodyPr anchor="b">
            <a:normAutofit/>
          </a:bodyPr>
          <a:lstStyle>
            <a:lvl1pPr algn="l">
              <a:defRPr sz="12283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70695" y="24483060"/>
            <a:ext cx="16869073" cy="344746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0489E-C707-4120-832C-BDA68F1F14E9}" type="datetimeFigureOut">
              <a:rPr lang="es-CO" smtClean="0"/>
              <a:t>18/04/2025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148" y="23202871"/>
            <a:ext cx="3476071" cy="2400324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08247" y="23545093"/>
            <a:ext cx="1496975" cy="1725216"/>
          </a:xfrm>
        </p:spPr>
        <p:txBody>
          <a:bodyPr/>
          <a:lstStyle/>
          <a:p>
            <a:fld id="{A5E840D1-38AE-4F81-A93A-F80F26C385A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82383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599469" y="2880360"/>
            <a:ext cx="15634603" cy="13681710"/>
          </a:xfrm>
        </p:spPr>
        <p:txBody>
          <a:bodyPr anchor="ctr">
            <a:normAutofit/>
          </a:bodyPr>
          <a:lstStyle>
            <a:lvl1pPr algn="l">
              <a:defRPr sz="12283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970694" y="20522565"/>
            <a:ext cx="17115525" cy="3960495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6142">
                <a:solidFill>
                  <a:schemeClr val="accent1"/>
                </a:solidFill>
              </a:defRPr>
            </a:lvl1pPr>
            <a:lvl2pPr marL="1169975" indent="0">
              <a:buFontTx/>
              <a:buNone/>
              <a:defRPr/>
            </a:lvl2pPr>
            <a:lvl3pPr marL="2339950" indent="0">
              <a:buFontTx/>
              <a:buNone/>
              <a:defRPr/>
            </a:lvl3pPr>
            <a:lvl4pPr marL="3509924" indent="0">
              <a:buFontTx/>
              <a:buNone/>
              <a:defRPr/>
            </a:lvl4pPr>
            <a:lvl5pPr marL="4679899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70694" y="24483060"/>
            <a:ext cx="17115525" cy="344746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0489E-C707-4120-832C-BDA68F1F14E9}" type="datetimeFigureOut">
              <a:rPr lang="es-CO" smtClean="0"/>
              <a:t>18/04/2025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148" y="23202871"/>
            <a:ext cx="3476071" cy="2400324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08247" y="23545093"/>
            <a:ext cx="1496975" cy="1725216"/>
          </a:xfrm>
        </p:spPr>
        <p:txBody>
          <a:bodyPr/>
          <a:lstStyle/>
          <a:p>
            <a:fld id="{A5E840D1-38AE-4F81-A93A-F80F26C385A7}" type="slidenum">
              <a:rPr lang="es-CO" smtClean="0"/>
              <a:t>‹Nº›</a:t>
            </a:fld>
            <a:endParaRPr lang="es-CO"/>
          </a:p>
        </p:txBody>
      </p:sp>
      <p:sp>
        <p:nvSpPr>
          <p:cNvPr id="11" name="TextBox 10"/>
          <p:cNvSpPr txBox="1"/>
          <p:nvPr/>
        </p:nvSpPr>
        <p:spPr>
          <a:xfrm>
            <a:off x="4627532" y="3061823"/>
            <a:ext cx="1170292" cy="2763067"/>
          </a:xfrm>
          <a:prstGeom prst="rect">
            <a:avLst/>
          </a:prstGeom>
        </p:spPr>
        <p:txBody>
          <a:bodyPr vert="horz" lIns="233998" tIns="116999" rIns="233998" bIns="116999" rtlCol="0" anchor="ctr">
            <a:noAutofit/>
          </a:bodyPr>
          <a:lstStyle/>
          <a:p>
            <a:pPr lvl="0"/>
            <a:r>
              <a:rPr lang="en-US" sz="20472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906063" y="13727571"/>
            <a:ext cx="1170292" cy="2763067"/>
          </a:xfrm>
          <a:prstGeom prst="rect">
            <a:avLst/>
          </a:prstGeom>
        </p:spPr>
        <p:txBody>
          <a:bodyPr vert="horz" lIns="233998" tIns="116999" rIns="233998" bIns="116999" rtlCol="0" anchor="ctr">
            <a:noAutofit/>
          </a:bodyPr>
          <a:lstStyle/>
          <a:p>
            <a:pPr lvl="0"/>
            <a:r>
              <a:rPr lang="en-US" sz="20472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26427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0697" y="2964498"/>
            <a:ext cx="16869070" cy="13608095"/>
          </a:xfrm>
        </p:spPr>
        <p:txBody>
          <a:bodyPr anchor="ctr">
            <a:normAutofit/>
          </a:bodyPr>
          <a:lstStyle>
            <a:lvl1pPr algn="l">
              <a:defRPr sz="12283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970695" y="20522565"/>
            <a:ext cx="16869073" cy="3960495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6142">
                <a:solidFill>
                  <a:schemeClr val="accent1"/>
                </a:solidFill>
              </a:defRPr>
            </a:lvl1pPr>
            <a:lvl2pPr marL="1169975" indent="0">
              <a:buFontTx/>
              <a:buNone/>
              <a:defRPr/>
            </a:lvl2pPr>
            <a:lvl3pPr marL="2339950" indent="0">
              <a:buFontTx/>
              <a:buNone/>
              <a:defRPr/>
            </a:lvl3pPr>
            <a:lvl4pPr marL="3509924" indent="0">
              <a:buFontTx/>
              <a:buNone/>
              <a:defRPr/>
            </a:lvl4pPr>
            <a:lvl5pPr marL="4679899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70695" y="24483060"/>
            <a:ext cx="16869073" cy="344746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0489E-C707-4120-832C-BDA68F1F14E9}" type="datetimeFigureOut">
              <a:rPr lang="es-CO" smtClean="0"/>
              <a:t>18/04/2025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148" y="23202871"/>
            <a:ext cx="3476071" cy="2400324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08247" y="23545093"/>
            <a:ext cx="1496975" cy="1725216"/>
          </a:xfrm>
        </p:spPr>
        <p:txBody>
          <a:bodyPr/>
          <a:lstStyle/>
          <a:p>
            <a:fld id="{A5E840D1-38AE-4F81-A93A-F80F26C385A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395040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0489E-C707-4120-832C-BDA68F1F14E9}" type="datetimeFigureOut">
              <a:rPr lang="es-CO" smtClean="0"/>
              <a:t>18/04/2025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148" y="3360394"/>
            <a:ext cx="3476071" cy="2400324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40D1-38AE-4F81-A93A-F80F26C385A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254618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02362" y="2964496"/>
            <a:ext cx="4238088" cy="24966035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70696" y="2964496"/>
            <a:ext cx="12069266" cy="2496603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0489E-C707-4120-832C-BDA68F1F14E9}" type="datetimeFigureOut">
              <a:rPr lang="es-CO" smtClean="0"/>
              <a:t>18/04/2025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148" y="3360394"/>
            <a:ext cx="3476071" cy="2400324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40D1-38AE-4F81-A93A-F80F26C385A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15030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7825" y="2948920"/>
            <a:ext cx="16861943" cy="605220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0695" y="10081260"/>
            <a:ext cx="16869073" cy="1784926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0489E-C707-4120-832C-BDA68F1F14E9}" type="datetimeFigureOut">
              <a:rPr lang="es-CO" smtClean="0"/>
              <a:t>18/04/2025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148" y="3360394"/>
            <a:ext cx="3476071" cy="2400324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40D1-38AE-4F81-A93A-F80F26C385A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59258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0695" y="9802305"/>
            <a:ext cx="16869073" cy="6940080"/>
          </a:xfrm>
        </p:spPr>
        <p:txBody>
          <a:bodyPr anchor="b"/>
          <a:lstStyle>
            <a:lvl1pPr algn="l">
              <a:defRPr sz="10236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0695" y="16922115"/>
            <a:ext cx="16869073" cy="4065390"/>
          </a:xfrm>
        </p:spPr>
        <p:txBody>
          <a:bodyPr anchor="t"/>
          <a:lstStyle>
            <a:lvl1pPr marL="0" indent="0" algn="l">
              <a:buNone/>
              <a:defRPr sz="5118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1169975" indent="0">
              <a:buNone/>
              <a:defRPr sz="4606">
                <a:solidFill>
                  <a:schemeClr val="tx1">
                    <a:tint val="75000"/>
                  </a:schemeClr>
                </a:solidFill>
              </a:defRPr>
            </a:lvl2pPr>
            <a:lvl3pPr marL="2339950" indent="0">
              <a:buNone/>
              <a:defRPr sz="4094">
                <a:solidFill>
                  <a:schemeClr val="tx1">
                    <a:tint val="75000"/>
                  </a:schemeClr>
                </a:solidFill>
              </a:defRPr>
            </a:lvl3pPr>
            <a:lvl4pPr marL="3509924" indent="0">
              <a:buNone/>
              <a:defRPr sz="3583">
                <a:solidFill>
                  <a:schemeClr val="tx1">
                    <a:tint val="75000"/>
                  </a:schemeClr>
                </a:solidFill>
              </a:defRPr>
            </a:lvl4pPr>
            <a:lvl5pPr marL="4679899" indent="0">
              <a:buNone/>
              <a:defRPr sz="3583">
                <a:solidFill>
                  <a:schemeClr val="tx1">
                    <a:tint val="75000"/>
                  </a:schemeClr>
                </a:solidFill>
              </a:defRPr>
            </a:lvl5pPr>
            <a:lvl6pPr marL="5849874" indent="0">
              <a:buNone/>
              <a:defRPr sz="3583">
                <a:solidFill>
                  <a:schemeClr val="tx1">
                    <a:tint val="75000"/>
                  </a:schemeClr>
                </a:solidFill>
              </a:defRPr>
            </a:lvl6pPr>
            <a:lvl7pPr marL="7019849" indent="0">
              <a:buNone/>
              <a:defRPr sz="3583">
                <a:solidFill>
                  <a:schemeClr val="tx1">
                    <a:tint val="75000"/>
                  </a:schemeClr>
                </a:solidFill>
              </a:defRPr>
            </a:lvl7pPr>
            <a:lvl8pPr marL="8189824" indent="0">
              <a:buNone/>
              <a:defRPr sz="3583">
                <a:solidFill>
                  <a:schemeClr val="tx1">
                    <a:tint val="75000"/>
                  </a:schemeClr>
                </a:solidFill>
              </a:defRPr>
            </a:lvl8pPr>
            <a:lvl9pPr marL="9359798" indent="0">
              <a:buNone/>
              <a:defRPr sz="358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0489E-C707-4120-832C-BDA68F1F14E9}" type="datetimeFigureOut">
              <a:rPr lang="es-CO" smtClean="0"/>
              <a:t>18/04/2025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148" y="14961842"/>
            <a:ext cx="3476071" cy="2400324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08247" y="15328564"/>
            <a:ext cx="1496975" cy="1725216"/>
          </a:xfrm>
        </p:spPr>
        <p:txBody>
          <a:bodyPr/>
          <a:lstStyle/>
          <a:p>
            <a:fld id="{A5E840D1-38AE-4F81-A93A-F80F26C385A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97444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70698" y="10095938"/>
            <a:ext cx="8182571" cy="17800951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658318" y="10095938"/>
            <a:ext cx="8181450" cy="17800951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0489E-C707-4120-832C-BDA68F1F14E9}" type="datetimeFigureOut">
              <a:rPr lang="es-CO" smtClean="0"/>
              <a:t>18/04/2025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Freeform 11"/>
          <p:cNvSpPr/>
          <p:nvPr/>
        </p:nvSpPr>
        <p:spPr bwMode="auto">
          <a:xfrm flipV="1">
            <a:off x="148" y="3360394"/>
            <a:ext cx="3476071" cy="2400324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08247" y="3722277"/>
            <a:ext cx="1496975" cy="1725216"/>
          </a:xfrm>
        </p:spPr>
        <p:txBody>
          <a:bodyPr/>
          <a:lstStyle/>
          <a:p>
            <a:fld id="{A5E840D1-38AE-4F81-A93A-F80F26C385A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63241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97099" y="10520808"/>
            <a:ext cx="7356171" cy="2722838"/>
          </a:xfrm>
        </p:spPr>
        <p:txBody>
          <a:bodyPr anchor="b">
            <a:noAutofit/>
          </a:bodyPr>
          <a:lstStyle>
            <a:lvl1pPr marL="0" indent="0">
              <a:buNone/>
              <a:defRPr sz="6142" b="0"/>
            </a:lvl1pPr>
            <a:lvl2pPr marL="1169975" indent="0">
              <a:buNone/>
              <a:defRPr sz="5118" b="1"/>
            </a:lvl2pPr>
            <a:lvl3pPr marL="2339950" indent="0">
              <a:buNone/>
              <a:defRPr sz="4606" b="1"/>
            </a:lvl3pPr>
            <a:lvl4pPr marL="3509924" indent="0">
              <a:buNone/>
              <a:defRPr sz="4094" b="1"/>
            </a:lvl4pPr>
            <a:lvl5pPr marL="4679899" indent="0">
              <a:buNone/>
              <a:defRPr sz="4094" b="1"/>
            </a:lvl5pPr>
            <a:lvl6pPr marL="5849874" indent="0">
              <a:buNone/>
              <a:defRPr sz="4094" b="1"/>
            </a:lvl6pPr>
            <a:lvl7pPr marL="7019849" indent="0">
              <a:buNone/>
              <a:defRPr sz="4094" b="1"/>
            </a:lvl7pPr>
            <a:lvl8pPr marL="8189824" indent="0">
              <a:buNone/>
              <a:defRPr sz="4094" b="1"/>
            </a:lvl8pPr>
            <a:lvl9pPr marL="9359798" indent="0">
              <a:buNone/>
              <a:defRPr sz="4094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0694" y="13243648"/>
            <a:ext cx="8182573" cy="1467444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474257" y="10505556"/>
            <a:ext cx="7352698" cy="2722838"/>
          </a:xfrm>
        </p:spPr>
        <p:txBody>
          <a:bodyPr anchor="b">
            <a:noAutofit/>
          </a:bodyPr>
          <a:lstStyle>
            <a:lvl1pPr marL="0" indent="0">
              <a:buNone/>
              <a:defRPr sz="6142" b="0"/>
            </a:lvl1pPr>
            <a:lvl2pPr marL="1169975" indent="0">
              <a:buNone/>
              <a:defRPr sz="5118" b="1"/>
            </a:lvl2pPr>
            <a:lvl3pPr marL="2339950" indent="0">
              <a:buNone/>
              <a:defRPr sz="4606" b="1"/>
            </a:lvl3pPr>
            <a:lvl4pPr marL="3509924" indent="0">
              <a:buNone/>
              <a:defRPr sz="4094" b="1"/>
            </a:lvl4pPr>
            <a:lvl5pPr marL="4679899" indent="0">
              <a:buNone/>
              <a:defRPr sz="4094" b="1"/>
            </a:lvl5pPr>
            <a:lvl6pPr marL="5849874" indent="0">
              <a:buNone/>
              <a:defRPr sz="4094" b="1"/>
            </a:lvl6pPr>
            <a:lvl7pPr marL="7019849" indent="0">
              <a:buNone/>
              <a:defRPr sz="4094" b="1"/>
            </a:lvl7pPr>
            <a:lvl8pPr marL="8189824" indent="0">
              <a:buNone/>
              <a:defRPr sz="4094" b="1"/>
            </a:lvl8pPr>
            <a:lvl9pPr marL="9359798" indent="0">
              <a:buNone/>
              <a:defRPr sz="4094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3649125" y="13228396"/>
            <a:ext cx="8177834" cy="1467444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0489E-C707-4120-832C-BDA68F1F14E9}" type="datetimeFigureOut">
              <a:rPr lang="es-CO" smtClean="0"/>
              <a:t>18/04/2025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148" y="3360394"/>
            <a:ext cx="3476071" cy="2400324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08247" y="3722277"/>
            <a:ext cx="1496975" cy="1725216"/>
          </a:xfrm>
        </p:spPr>
        <p:txBody>
          <a:bodyPr/>
          <a:lstStyle/>
          <a:p>
            <a:fld id="{A5E840D1-38AE-4F81-A93A-F80F26C385A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88377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7821" y="2948920"/>
            <a:ext cx="16861946" cy="605220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0489E-C707-4120-832C-BDA68F1F14E9}" type="datetimeFigureOut">
              <a:rPr lang="es-CO" smtClean="0"/>
              <a:t>18/04/2025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8" name="Freeform 11"/>
          <p:cNvSpPr/>
          <p:nvPr/>
        </p:nvSpPr>
        <p:spPr bwMode="auto">
          <a:xfrm flipV="1">
            <a:off x="148" y="3360394"/>
            <a:ext cx="3476071" cy="2400324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40D1-38AE-4F81-A93A-F80F26C385A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7594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0489E-C707-4120-832C-BDA68F1F14E9}" type="datetimeFigureOut">
              <a:rPr lang="es-CO" smtClean="0"/>
              <a:t>18/04/2025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Freeform 11"/>
          <p:cNvSpPr/>
          <p:nvPr/>
        </p:nvSpPr>
        <p:spPr bwMode="auto">
          <a:xfrm flipV="1">
            <a:off x="148" y="3360394"/>
            <a:ext cx="3476071" cy="2400324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40D1-38AE-4F81-A93A-F80F26C385A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45619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0694" y="2107766"/>
            <a:ext cx="6729179" cy="4613074"/>
          </a:xfrm>
        </p:spPr>
        <p:txBody>
          <a:bodyPr anchor="b"/>
          <a:lstStyle>
            <a:lvl1pPr algn="l">
              <a:defRPr sz="5118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38733" y="2107773"/>
            <a:ext cx="9701034" cy="2558570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70694" y="7553446"/>
            <a:ext cx="6729179" cy="20140010"/>
          </a:xfrm>
        </p:spPr>
        <p:txBody>
          <a:bodyPr/>
          <a:lstStyle>
            <a:lvl1pPr marL="0" indent="0">
              <a:buNone/>
              <a:defRPr sz="3583"/>
            </a:lvl1pPr>
            <a:lvl2pPr marL="1169975" indent="0">
              <a:buNone/>
              <a:defRPr sz="3071"/>
            </a:lvl2pPr>
            <a:lvl3pPr marL="2339950" indent="0">
              <a:buNone/>
              <a:defRPr sz="2559"/>
            </a:lvl3pPr>
            <a:lvl4pPr marL="3509924" indent="0">
              <a:buNone/>
              <a:defRPr sz="2303"/>
            </a:lvl4pPr>
            <a:lvl5pPr marL="4679899" indent="0">
              <a:buNone/>
              <a:defRPr sz="2303"/>
            </a:lvl5pPr>
            <a:lvl6pPr marL="5849874" indent="0">
              <a:buNone/>
              <a:defRPr sz="2303"/>
            </a:lvl6pPr>
            <a:lvl7pPr marL="7019849" indent="0">
              <a:buNone/>
              <a:defRPr sz="2303"/>
            </a:lvl7pPr>
            <a:lvl8pPr marL="8189824" indent="0">
              <a:buNone/>
              <a:defRPr sz="2303"/>
            </a:lvl8pPr>
            <a:lvl9pPr marL="9359798" indent="0">
              <a:buNone/>
              <a:defRPr sz="2303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0489E-C707-4120-832C-BDA68F1F14E9}" type="datetimeFigureOut">
              <a:rPr lang="es-CO" smtClean="0"/>
              <a:t>18/04/2025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148" y="3360394"/>
            <a:ext cx="3476071" cy="2400324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40D1-38AE-4F81-A93A-F80F26C385A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00635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0695" y="22682835"/>
            <a:ext cx="16869073" cy="2677837"/>
          </a:xfrm>
        </p:spPr>
        <p:txBody>
          <a:bodyPr anchor="b">
            <a:normAutofit/>
          </a:bodyPr>
          <a:lstStyle>
            <a:lvl1pPr algn="l">
              <a:defRPr sz="6142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70695" y="3000210"/>
            <a:ext cx="16869073" cy="18214733"/>
          </a:xfrm>
        </p:spPr>
        <p:txBody>
          <a:bodyPr anchor="t">
            <a:normAutofit/>
          </a:bodyPr>
          <a:lstStyle>
            <a:lvl1pPr marL="0" indent="0" algn="ctr">
              <a:buNone/>
              <a:defRPr sz="4094"/>
            </a:lvl1pPr>
            <a:lvl2pPr marL="1169975" indent="0">
              <a:buNone/>
              <a:defRPr sz="4094"/>
            </a:lvl2pPr>
            <a:lvl3pPr marL="2339950" indent="0">
              <a:buNone/>
              <a:defRPr sz="4094"/>
            </a:lvl3pPr>
            <a:lvl4pPr marL="3509924" indent="0">
              <a:buNone/>
              <a:defRPr sz="4094"/>
            </a:lvl4pPr>
            <a:lvl5pPr marL="4679899" indent="0">
              <a:buNone/>
              <a:defRPr sz="4094"/>
            </a:lvl5pPr>
            <a:lvl6pPr marL="5849874" indent="0">
              <a:buNone/>
              <a:defRPr sz="4094"/>
            </a:lvl6pPr>
            <a:lvl7pPr marL="7019849" indent="0">
              <a:buNone/>
              <a:defRPr sz="4094"/>
            </a:lvl7pPr>
            <a:lvl8pPr marL="8189824" indent="0">
              <a:buNone/>
              <a:defRPr sz="4094"/>
            </a:lvl8pPr>
            <a:lvl9pPr marL="9359798" indent="0">
              <a:buNone/>
              <a:defRPr sz="4094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70695" y="25360672"/>
            <a:ext cx="16869073" cy="2332789"/>
          </a:xfrm>
        </p:spPr>
        <p:txBody>
          <a:bodyPr>
            <a:normAutofit/>
          </a:bodyPr>
          <a:lstStyle>
            <a:lvl1pPr marL="0" indent="0">
              <a:buNone/>
              <a:defRPr sz="3071"/>
            </a:lvl1pPr>
            <a:lvl2pPr marL="1169975" indent="0">
              <a:buNone/>
              <a:defRPr sz="3071"/>
            </a:lvl2pPr>
            <a:lvl3pPr marL="2339950" indent="0">
              <a:buNone/>
              <a:defRPr sz="2559"/>
            </a:lvl3pPr>
            <a:lvl4pPr marL="3509924" indent="0">
              <a:buNone/>
              <a:defRPr sz="2303"/>
            </a:lvl4pPr>
            <a:lvl5pPr marL="4679899" indent="0">
              <a:buNone/>
              <a:defRPr sz="2303"/>
            </a:lvl5pPr>
            <a:lvl6pPr marL="5849874" indent="0">
              <a:buNone/>
              <a:defRPr sz="2303"/>
            </a:lvl6pPr>
            <a:lvl7pPr marL="7019849" indent="0">
              <a:buNone/>
              <a:defRPr sz="2303"/>
            </a:lvl7pPr>
            <a:lvl8pPr marL="8189824" indent="0">
              <a:buNone/>
              <a:defRPr sz="2303"/>
            </a:lvl8pPr>
            <a:lvl9pPr marL="9359798" indent="0">
              <a:buNone/>
              <a:defRPr sz="2303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0489E-C707-4120-832C-BDA68F1F14E9}" type="datetimeFigureOut">
              <a:rPr lang="es-CO" smtClean="0"/>
              <a:t>18/04/2025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148" y="23202871"/>
            <a:ext cx="3476071" cy="2400324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08247" y="23545093"/>
            <a:ext cx="1496975" cy="1725216"/>
          </a:xfrm>
        </p:spPr>
        <p:txBody>
          <a:bodyPr/>
          <a:lstStyle/>
          <a:p>
            <a:fld id="{A5E840D1-38AE-4F81-A93A-F80F26C385A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33359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2" y="1080135"/>
            <a:ext cx="5069946" cy="31367517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52258" y="1347"/>
            <a:ext cx="4995918" cy="32380274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467995" cy="324040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77821" y="2948920"/>
            <a:ext cx="16861946" cy="60522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0695" y="10081260"/>
            <a:ext cx="16869073" cy="183622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889787" y="28988298"/>
            <a:ext cx="1961188" cy="17490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A0489E-C707-4120-832C-BDA68F1F14E9}" type="datetimeFigureOut">
              <a:rPr lang="es-CO" smtClean="0"/>
              <a:t>18/04/2025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70694" y="28991700"/>
            <a:ext cx="14628652" cy="17252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308247" y="3722277"/>
            <a:ext cx="1496975" cy="17252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118">
                <a:solidFill>
                  <a:srgbClr val="FEFFFF"/>
                </a:solidFill>
              </a:defRPr>
            </a:lvl1pPr>
          </a:lstStyle>
          <a:p>
            <a:fld id="{A5E840D1-38AE-4F81-A93A-F80F26C385A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99907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</p:sldLayoutIdLst>
  <p:txStyles>
    <p:titleStyle>
      <a:lvl1pPr algn="l" defTabSz="1169975" rtl="0" eaLnBrk="1" latinLnBrk="0" hangingPunct="1">
        <a:spcBef>
          <a:spcPct val="0"/>
        </a:spcBef>
        <a:buNone/>
        <a:defRPr sz="9212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877481" indent="-877481" algn="l" defTabSz="1169975" rtl="0" eaLnBrk="1" latinLnBrk="0" hangingPunct="1">
        <a:spcBef>
          <a:spcPts val="2559"/>
        </a:spcBef>
        <a:spcAft>
          <a:spcPts val="0"/>
        </a:spcAft>
        <a:buClr>
          <a:schemeClr val="accent1"/>
        </a:buClr>
        <a:buFont typeface="Wingdings 3" charset="2"/>
        <a:buChar char=""/>
        <a:defRPr sz="4606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901209" indent="-731234" algn="l" defTabSz="1169975" rtl="0" eaLnBrk="1" latinLnBrk="0" hangingPunct="1">
        <a:spcBef>
          <a:spcPts val="2559"/>
        </a:spcBef>
        <a:spcAft>
          <a:spcPts val="0"/>
        </a:spcAft>
        <a:buClr>
          <a:schemeClr val="accent1"/>
        </a:buClr>
        <a:buFont typeface="Wingdings 3" charset="2"/>
        <a:buChar char=""/>
        <a:defRPr sz="4094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2924937" indent="-584987" algn="l" defTabSz="1169975" rtl="0" eaLnBrk="1" latinLnBrk="0" hangingPunct="1">
        <a:spcBef>
          <a:spcPts val="2559"/>
        </a:spcBef>
        <a:spcAft>
          <a:spcPts val="0"/>
        </a:spcAft>
        <a:buClr>
          <a:schemeClr val="accent1"/>
        </a:buClr>
        <a:buFont typeface="Wingdings 3" charset="2"/>
        <a:buChar char=""/>
        <a:defRPr sz="358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4094912" indent="-584987" algn="l" defTabSz="1169975" rtl="0" eaLnBrk="1" latinLnBrk="0" hangingPunct="1">
        <a:spcBef>
          <a:spcPts val="2559"/>
        </a:spcBef>
        <a:spcAft>
          <a:spcPts val="0"/>
        </a:spcAft>
        <a:buClr>
          <a:schemeClr val="accent1"/>
        </a:buClr>
        <a:buFont typeface="Wingdings 3" charset="2"/>
        <a:buChar char=""/>
        <a:defRPr sz="307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5264887" indent="-584987" algn="l" defTabSz="1169975" rtl="0" eaLnBrk="1" latinLnBrk="0" hangingPunct="1">
        <a:spcBef>
          <a:spcPts val="2559"/>
        </a:spcBef>
        <a:spcAft>
          <a:spcPts val="0"/>
        </a:spcAft>
        <a:buClr>
          <a:schemeClr val="accent1"/>
        </a:buClr>
        <a:buFont typeface="Wingdings 3" charset="2"/>
        <a:buChar char=""/>
        <a:defRPr sz="307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6434861" indent="-584987" algn="l" defTabSz="1169975" rtl="0" eaLnBrk="1" latinLnBrk="0" hangingPunct="1">
        <a:spcBef>
          <a:spcPts val="2559"/>
        </a:spcBef>
        <a:spcAft>
          <a:spcPts val="0"/>
        </a:spcAft>
        <a:buClr>
          <a:schemeClr val="accent1"/>
        </a:buClr>
        <a:buFont typeface="Wingdings 3" charset="2"/>
        <a:buChar char=""/>
        <a:defRPr sz="307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7604836" indent="-584987" algn="l" defTabSz="1169975" rtl="0" eaLnBrk="1" latinLnBrk="0" hangingPunct="1">
        <a:spcBef>
          <a:spcPts val="2559"/>
        </a:spcBef>
        <a:spcAft>
          <a:spcPts val="0"/>
        </a:spcAft>
        <a:buClr>
          <a:schemeClr val="accent1"/>
        </a:buClr>
        <a:buFont typeface="Wingdings 3" charset="2"/>
        <a:buChar char=""/>
        <a:defRPr sz="307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8774811" indent="-584987" algn="l" defTabSz="1169975" rtl="0" eaLnBrk="1" latinLnBrk="0" hangingPunct="1">
        <a:spcBef>
          <a:spcPts val="2559"/>
        </a:spcBef>
        <a:spcAft>
          <a:spcPts val="0"/>
        </a:spcAft>
        <a:buClr>
          <a:schemeClr val="accent1"/>
        </a:buClr>
        <a:buFont typeface="Wingdings 3" charset="2"/>
        <a:buChar char=""/>
        <a:defRPr sz="307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9944786" indent="-584987" algn="l" defTabSz="1169975" rtl="0" eaLnBrk="1" latinLnBrk="0" hangingPunct="1">
        <a:spcBef>
          <a:spcPts val="2559"/>
        </a:spcBef>
        <a:spcAft>
          <a:spcPts val="0"/>
        </a:spcAft>
        <a:buClr>
          <a:schemeClr val="accent1"/>
        </a:buClr>
        <a:buFont typeface="Wingdings 3" charset="2"/>
        <a:buChar char=""/>
        <a:defRPr sz="307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69975" rtl="0" eaLnBrk="1" latinLnBrk="0" hangingPunct="1">
        <a:defRPr sz="4606" kern="1200">
          <a:solidFill>
            <a:schemeClr val="tx1"/>
          </a:solidFill>
          <a:latin typeface="+mn-lt"/>
          <a:ea typeface="+mn-ea"/>
          <a:cs typeface="+mn-cs"/>
        </a:defRPr>
      </a:lvl1pPr>
      <a:lvl2pPr marL="1169975" algn="l" defTabSz="1169975" rtl="0" eaLnBrk="1" latinLnBrk="0" hangingPunct="1">
        <a:defRPr sz="4606" kern="1200">
          <a:solidFill>
            <a:schemeClr val="tx1"/>
          </a:solidFill>
          <a:latin typeface="+mn-lt"/>
          <a:ea typeface="+mn-ea"/>
          <a:cs typeface="+mn-cs"/>
        </a:defRPr>
      </a:lvl2pPr>
      <a:lvl3pPr marL="2339950" algn="l" defTabSz="1169975" rtl="0" eaLnBrk="1" latinLnBrk="0" hangingPunct="1">
        <a:defRPr sz="4606" kern="1200">
          <a:solidFill>
            <a:schemeClr val="tx1"/>
          </a:solidFill>
          <a:latin typeface="+mn-lt"/>
          <a:ea typeface="+mn-ea"/>
          <a:cs typeface="+mn-cs"/>
        </a:defRPr>
      </a:lvl3pPr>
      <a:lvl4pPr marL="3509924" algn="l" defTabSz="1169975" rtl="0" eaLnBrk="1" latinLnBrk="0" hangingPunct="1">
        <a:defRPr sz="4606" kern="1200">
          <a:solidFill>
            <a:schemeClr val="tx1"/>
          </a:solidFill>
          <a:latin typeface="+mn-lt"/>
          <a:ea typeface="+mn-ea"/>
          <a:cs typeface="+mn-cs"/>
        </a:defRPr>
      </a:lvl4pPr>
      <a:lvl5pPr marL="4679899" algn="l" defTabSz="1169975" rtl="0" eaLnBrk="1" latinLnBrk="0" hangingPunct="1">
        <a:defRPr sz="4606" kern="1200">
          <a:solidFill>
            <a:schemeClr val="tx1"/>
          </a:solidFill>
          <a:latin typeface="+mn-lt"/>
          <a:ea typeface="+mn-ea"/>
          <a:cs typeface="+mn-cs"/>
        </a:defRPr>
      </a:lvl5pPr>
      <a:lvl6pPr marL="5849874" algn="l" defTabSz="1169975" rtl="0" eaLnBrk="1" latinLnBrk="0" hangingPunct="1">
        <a:defRPr sz="4606" kern="1200">
          <a:solidFill>
            <a:schemeClr val="tx1"/>
          </a:solidFill>
          <a:latin typeface="+mn-lt"/>
          <a:ea typeface="+mn-ea"/>
          <a:cs typeface="+mn-cs"/>
        </a:defRPr>
      </a:lvl6pPr>
      <a:lvl7pPr marL="7019849" algn="l" defTabSz="1169975" rtl="0" eaLnBrk="1" latinLnBrk="0" hangingPunct="1">
        <a:defRPr sz="4606" kern="1200">
          <a:solidFill>
            <a:schemeClr val="tx1"/>
          </a:solidFill>
          <a:latin typeface="+mn-lt"/>
          <a:ea typeface="+mn-ea"/>
          <a:cs typeface="+mn-cs"/>
        </a:defRPr>
      </a:lvl7pPr>
      <a:lvl8pPr marL="8189824" algn="l" defTabSz="1169975" rtl="0" eaLnBrk="1" latinLnBrk="0" hangingPunct="1">
        <a:defRPr sz="4606" kern="1200">
          <a:solidFill>
            <a:schemeClr val="tx1"/>
          </a:solidFill>
          <a:latin typeface="+mn-lt"/>
          <a:ea typeface="+mn-ea"/>
          <a:cs typeface="+mn-cs"/>
        </a:defRPr>
      </a:lvl8pPr>
      <a:lvl9pPr marL="9359798" algn="l" defTabSz="1169975" rtl="0" eaLnBrk="1" latinLnBrk="0" hangingPunct="1">
        <a:defRPr sz="46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oleObject" Target="../embeddings/oleObject1.bin"/><Relationship Id="rId18" Type="http://schemas.microsoft.com/office/2007/relationships/hdphoto" Target="../media/hdphoto5.wdp"/><Relationship Id="rId26" Type="http://schemas.openxmlformats.org/officeDocument/2006/relationships/image" Target="../media/image15.emf"/><Relationship Id="rId3" Type="http://schemas.openxmlformats.org/officeDocument/2006/relationships/image" Target="../media/image2.png"/><Relationship Id="rId21" Type="http://schemas.openxmlformats.org/officeDocument/2006/relationships/oleObject" Target="../embeddings/oleObject3.bin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17" Type="http://schemas.openxmlformats.org/officeDocument/2006/relationships/image" Target="../media/image11.png"/><Relationship Id="rId25" Type="http://schemas.openxmlformats.org/officeDocument/2006/relationships/oleObject" Target="../embeddings/oleObject5.bin"/><Relationship Id="rId2" Type="http://schemas.openxmlformats.org/officeDocument/2006/relationships/image" Target="../media/image1.jpeg"/><Relationship Id="rId16" Type="http://schemas.microsoft.com/office/2007/relationships/hdphoto" Target="../media/hdphoto4.wdp"/><Relationship Id="rId20" Type="http://schemas.openxmlformats.org/officeDocument/2006/relationships/image" Target="../media/image12.emf"/><Relationship Id="rId29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7.png"/><Relationship Id="rId24" Type="http://schemas.openxmlformats.org/officeDocument/2006/relationships/image" Target="../media/image14.emf"/><Relationship Id="rId5" Type="http://schemas.openxmlformats.org/officeDocument/2006/relationships/image" Target="../media/image4.png"/><Relationship Id="rId15" Type="http://schemas.openxmlformats.org/officeDocument/2006/relationships/image" Target="../media/image10.png"/><Relationship Id="rId23" Type="http://schemas.openxmlformats.org/officeDocument/2006/relationships/oleObject" Target="../embeddings/oleObject4.bin"/><Relationship Id="rId28" Type="http://schemas.microsoft.com/office/2007/relationships/hdphoto" Target="../media/hdphoto6.wdp"/><Relationship Id="rId10" Type="http://schemas.microsoft.com/office/2007/relationships/hdphoto" Target="../media/hdphoto3.wdp"/><Relationship Id="rId19" Type="http://schemas.openxmlformats.org/officeDocument/2006/relationships/oleObject" Target="../embeddings/oleObject2.bin"/><Relationship Id="rId31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6.png"/><Relationship Id="rId14" Type="http://schemas.openxmlformats.org/officeDocument/2006/relationships/image" Target="../media/image9.emf"/><Relationship Id="rId22" Type="http://schemas.openxmlformats.org/officeDocument/2006/relationships/image" Target="../media/image13.emf"/><Relationship Id="rId27" Type="http://schemas.openxmlformats.org/officeDocument/2006/relationships/image" Target="../media/image16.png"/><Relationship Id="rId30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E4F5E44C-4E96-EFF3-EFE0-0D9E8BA11E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88" y="22191754"/>
            <a:ext cx="18319671" cy="9159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CB8EB193-7CA7-37CB-A23C-B36443F2D8E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 flipH="1">
            <a:off x="15800895" y="3989496"/>
            <a:ext cx="7671190" cy="8971392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4977" y="24254911"/>
            <a:ext cx="4592202" cy="4544429"/>
          </a:xfrm>
          <a:prstGeom prst="rect">
            <a:avLst/>
          </a:prstGeom>
        </p:spPr>
      </p:pic>
      <p:sp>
        <p:nvSpPr>
          <p:cNvPr id="102" name="Google Shape;138;p25">
            <a:extLst>
              <a:ext uri="{FF2B5EF4-FFF2-40B4-BE49-F238E27FC236}">
                <a16:creationId xmlns:a16="http://schemas.microsoft.com/office/drawing/2014/main" id="{DE106F58-CD76-41C3-8658-BF6BDE84ED10}"/>
              </a:ext>
            </a:extLst>
          </p:cNvPr>
          <p:cNvSpPr txBox="1">
            <a:spLocks/>
          </p:cNvSpPr>
          <p:nvPr/>
        </p:nvSpPr>
        <p:spPr>
          <a:xfrm>
            <a:off x="416084" y="6383352"/>
            <a:ext cx="7379948" cy="2460323"/>
          </a:xfrm>
          <a:prstGeom prst="roundRect">
            <a:avLst/>
          </a:prstGeom>
          <a:solidFill>
            <a:schemeClr val="accent3">
              <a:lumMod val="20000"/>
              <a:lumOff val="80000"/>
              <a:alpha val="7333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1007656" indent="-1007656" algn="l" defTabSz="268708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83254" indent="-839713" algn="l" defTabSz="268708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358851" indent="-671771" algn="l" defTabSz="268708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7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702392" indent="-671771" algn="l" defTabSz="268708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45934" indent="-671771" algn="l" defTabSz="268708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389473" indent="-671771" algn="l" defTabSz="268708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733014" indent="-671771" algn="l" defTabSz="268708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076555" indent="-671771" algn="l" defTabSz="268708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420097" indent="-671771" algn="l" defTabSz="268708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3400" dirty="0">
                <a:latin typeface="Arial" panose="020B0604020202020204" pitchFamily="34" charset="0"/>
                <a:cs typeface="Arial" panose="020B0604020202020204" pitchFamily="34" charset="0"/>
              </a:rPr>
              <a:t>¿Qué revela el matrimonio humano sobre el tipo de relación que Dios desea tener con nosotros?</a:t>
            </a:r>
            <a:endParaRPr lang="es-ES" sz="34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defTabSz="1447800">
              <a:spcBef>
                <a:spcPts val="600"/>
              </a:spcBef>
              <a:buNone/>
            </a:pPr>
            <a:endParaRPr lang="es-ES" sz="34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Lágrima 78"/>
          <p:cNvSpPr/>
          <p:nvPr/>
        </p:nvSpPr>
        <p:spPr>
          <a:xfrm rot="2579060">
            <a:off x="15705833" y="11567022"/>
            <a:ext cx="1613927" cy="1613927"/>
          </a:xfrm>
          <a:prstGeom prst="teardrop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5" name="Lágrima 74"/>
          <p:cNvSpPr/>
          <p:nvPr/>
        </p:nvSpPr>
        <p:spPr>
          <a:xfrm rot="2579060">
            <a:off x="7928969" y="11567022"/>
            <a:ext cx="1613927" cy="1613927"/>
          </a:xfrm>
          <a:prstGeom prst="teardrop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5" name="Lágrima 14"/>
          <p:cNvSpPr/>
          <p:nvPr/>
        </p:nvSpPr>
        <p:spPr>
          <a:xfrm rot="2579060">
            <a:off x="463366" y="11567022"/>
            <a:ext cx="1613927" cy="1613927"/>
          </a:xfrm>
          <a:prstGeom prst="teardrop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8" name="Rectángulo redondeado 77"/>
          <p:cNvSpPr/>
          <p:nvPr/>
        </p:nvSpPr>
        <p:spPr>
          <a:xfrm>
            <a:off x="17028467" y="11534186"/>
            <a:ext cx="5885963" cy="159961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4" name="Rectángulo redondeado 73"/>
          <p:cNvSpPr/>
          <p:nvPr/>
        </p:nvSpPr>
        <p:spPr>
          <a:xfrm>
            <a:off x="9251603" y="11534186"/>
            <a:ext cx="6057249" cy="159961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16" name="Rectángulo redondeado 15"/>
          <p:cNvSpPr/>
          <p:nvPr/>
        </p:nvSpPr>
        <p:spPr>
          <a:xfrm>
            <a:off x="1618755" y="11534186"/>
            <a:ext cx="6057250" cy="159961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6" name="Imagen 75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3" b="100000" l="104" r="99792">
                        <a14:foregroundMark x1="56146" y1="76296" x2="60729" y2="94074"/>
                        <a14:foregroundMark x1="24688" y1="36852" x2="24688" y2="72222"/>
                        <a14:foregroundMark x1="45208" y1="60556" x2="45521" y2="81111"/>
                        <a14:foregroundMark x1="59062" y1="37037" x2="61250" y2="66481"/>
                        <a14:foregroundMark x1="76146" y1="57222" x2="74167" y2="81667"/>
                        <a14:backgroundMark x1="12396" y1="11296" x2="34583" y2="13704"/>
                        <a14:backgroundMark x1="40417" y1="29444" x2="43438" y2="45926"/>
                        <a14:backgroundMark x1="4479" y1="19259" x2="6354" y2="64444"/>
                        <a14:backgroundMark x1="10313" y1="73519" x2="11458" y2="59074"/>
                        <a14:backgroundMark x1="34688" y1="60000" x2="33854" y2="85370"/>
                        <a14:backgroundMark x1="5521" y1="76481" x2="15208" y2="80741"/>
                        <a14:backgroundMark x1="22292" y1="83704" x2="22813" y2="88889"/>
                        <a14:backgroundMark x1="51354" y1="58333" x2="51875" y2="83148"/>
                        <a14:backgroundMark x1="69896" y1="55556" x2="68750" y2="814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6" t="17789" r="11528"/>
          <a:stretch/>
        </p:blipFill>
        <p:spPr>
          <a:xfrm flipH="1">
            <a:off x="18030170" y="28900830"/>
            <a:ext cx="5115838" cy="2998939"/>
          </a:xfrm>
          <a:prstGeom prst="rect">
            <a:avLst/>
          </a:prstGeom>
        </p:spPr>
      </p:pic>
      <p:sp>
        <p:nvSpPr>
          <p:cNvPr id="170" name="169 CuadroTexto"/>
          <p:cNvSpPr txBox="1"/>
          <p:nvPr/>
        </p:nvSpPr>
        <p:spPr>
          <a:xfrm>
            <a:off x="-73204" y="31480009"/>
            <a:ext cx="23511541" cy="92381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pic>
        <p:nvPicPr>
          <p:cNvPr id="134" name="Picture 3" descr="C:\Users\fernando\Downloads\%.png">
            <a:extLst>
              <a:ext uri="{FF2B5EF4-FFF2-40B4-BE49-F238E27FC236}">
                <a16:creationId xmlns:a16="http://schemas.microsoft.com/office/drawing/2014/main" id="{8ACC804F-588A-4D50-985F-7B4B55505C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9747" y="31539729"/>
            <a:ext cx="1180236" cy="837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9" name="Google Shape;138;p25"/>
          <p:cNvSpPr txBox="1">
            <a:spLocks/>
          </p:cNvSpPr>
          <p:nvPr/>
        </p:nvSpPr>
        <p:spPr>
          <a:xfrm>
            <a:off x="-35775" y="225"/>
            <a:ext cx="23472954" cy="40413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2751" tIns="92751" rIns="92751" bIns="92751" anchor="ctr" anchorCtr="0">
            <a:noAutofit/>
          </a:bodyPr>
          <a:lstStyle>
            <a:lvl1pPr marL="1007656" indent="-1007656" algn="l" defTabSz="268708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83254" indent="-839713" algn="l" defTabSz="268708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358851" indent="-671771" algn="l" defTabSz="268708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7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702392" indent="-671771" algn="l" defTabSz="268708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45934" indent="-671771" algn="l" defTabSz="268708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389473" indent="-671771" algn="l" defTabSz="268708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733014" indent="-671771" algn="l" defTabSz="268708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076555" indent="-671771" algn="l" defTabSz="268708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420097" indent="-671771" algn="l" defTabSz="268708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84797" indent="-484797" algn="ctr">
              <a:buFont typeface="Wingdings" pitchFamily="2" charset="2"/>
              <a:buChar char="ü"/>
            </a:pPr>
            <a:endParaRPr lang="es-PE" dirty="0">
              <a:ln>
                <a:solidFill>
                  <a:schemeClr val="accent2">
                    <a:lumMod val="75000"/>
                  </a:schemeClr>
                </a:solidFill>
              </a:ln>
            </a:endParaRPr>
          </a:p>
        </p:txBody>
      </p:sp>
      <p:sp>
        <p:nvSpPr>
          <p:cNvPr id="111" name="Cuadro de texto 2">
            <a:extLst>
              <a:ext uri="{FF2B5EF4-FFF2-40B4-BE49-F238E27FC236}">
                <a16:creationId xmlns:a16="http://schemas.microsoft.com/office/drawing/2014/main" id="{7750F231-B1B2-44F3-B3F0-D794962D92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50836" y="5685889"/>
            <a:ext cx="2001335" cy="723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79514" tIns="39757" rIns="79514" bIns="39757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870"/>
              </a:spcAft>
            </a:pPr>
            <a:r>
              <a:rPr lang="es-CO" sz="28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Enoc RG</a:t>
            </a:r>
          </a:p>
        </p:txBody>
      </p:sp>
      <p:sp>
        <p:nvSpPr>
          <p:cNvPr id="115" name="Cuadro de texto 2">
            <a:extLst>
              <a:ext uri="{FF2B5EF4-FFF2-40B4-BE49-F238E27FC236}">
                <a16:creationId xmlns:a16="http://schemas.microsoft.com/office/drawing/2014/main" id="{0E5056B1-4C5C-4E31-BBAC-34915BF236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93912" y="4276533"/>
            <a:ext cx="5259635" cy="1337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79514" tIns="39757" rIns="79514" bIns="39757" anchor="t" anchorCtr="0">
            <a:noAutofit/>
          </a:bodyPr>
          <a:lstStyle/>
          <a:p>
            <a:r>
              <a:rPr lang="es-ES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Enoc Ruiz </a:t>
            </a:r>
            <a:r>
              <a:rPr lang="es-ES" sz="28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Ginez</a:t>
            </a:r>
            <a:endParaRPr lang="es-ES" sz="28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Lic. Teología con Mención en Psicología Pastoral</a:t>
            </a:r>
            <a:endParaRPr lang="es-CO" sz="28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116" name="168 Rectángulo">
            <a:extLst>
              <a:ext uri="{FF2B5EF4-FFF2-40B4-BE49-F238E27FC236}">
                <a16:creationId xmlns:a16="http://schemas.microsoft.com/office/drawing/2014/main" id="{8C0170AD-D239-42C9-95A2-139920F60E58}"/>
              </a:ext>
            </a:extLst>
          </p:cNvPr>
          <p:cNvSpPr/>
          <p:nvPr/>
        </p:nvSpPr>
        <p:spPr>
          <a:xfrm>
            <a:off x="23287119" y="4032673"/>
            <a:ext cx="151217" cy="317407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4609">
              <a:latin typeface="Candara" pitchFamily="34" charset="0"/>
            </a:endParaRPr>
          </a:p>
        </p:txBody>
      </p:sp>
      <p:sp>
        <p:nvSpPr>
          <p:cNvPr id="117" name="170 Rectángulo">
            <a:extLst>
              <a:ext uri="{FF2B5EF4-FFF2-40B4-BE49-F238E27FC236}">
                <a16:creationId xmlns:a16="http://schemas.microsoft.com/office/drawing/2014/main" id="{CA8B1C30-387B-4DE7-9605-257962715B5E}"/>
              </a:ext>
            </a:extLst>
          </p:cNvPr>
          <p:cNvSpPr/>
          <p:nvPr/>
        </p:nvSpPr>
        <p:spPr>
          <a:xfrm>
            <a:off x="16956459" y="532151"/>
            <a:ext cx="5489779" cy="264687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PE" sz="5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VERSÍCULO DE</a:t>
            </a:r>
          </a:p>
          <a:p>
            <a:pPr algn="ctr"/>
            <a:r>
              <a:rPr lang="es-PE" sz="5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MEMORIA: </a:t>
            </a:r>
          </a:p>
          <a:p>
            <a:pPr algn="ctr"/>
            <a:endParaRPr lang="es-PE" sz="800" b="1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PE" sz="5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</a:t>
            </a:r>
            <a:r>
              <a:rPr lang="es-PE" sz="5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19: 9.</a:t>
            </a:r>
            <a:endParaRPr lang="es-CO" sz="5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0" name="Picture 3" descr="C:\Users\loren\Desktop\1.png">
            <a:extLst>
              <a:ext uri="{FF2B5EF4-FFF2-40B4-BE49-F238E27FC236}">
                <a16:creationId xmlns:a16="http://schemas.microsoft.com/office/drawing/2014/main" id="{63E6F1B3-A65C-45DB-ACC6-78F4979C6A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Cement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000" b="28483"/>
          <a:stretch/>
        </p:blipFill>
        <p:spPr bwMode="auto">
          <a:xfrm>
            <a:off x="318380" y="4711059"/>
            <a:ext cx="6241175" cy="1481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" name="176 CuadroTexto">
            <a:extLst>
              <a:ext uri="{FF2B5EF4-FFF2-40B4-BE49-F238E27FC236}">
                <a16:creationId xmlns:a16="http://schemas.microsoft.com/office/drawing/2014/main" id="{57AC106B-478A-49DB-8492-D5EFC28FDFDB}"/>
              </a:ext>
            </a:extLst>
          </p:cNvPr>
          <p:cNvSpPr txBox="1"/>
          <p:nvPr/>
        </p:nvSpPr>
        <p:spPr>
          <a:xfrm>
            <a:off x="2348663" y="4774531"/>
            <a:ext cx="36866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6000" b="1" dirty="0">
                <a:solidFill>
                  <a:schemeClr val="bg2">
                    <a:lumMod val="50000"/>
                  </a:schemeClr>
                </a:solidFill>
                <a:latin typeface="Gill Sans MT" pitchFamily="34" charset="0"/>
              </a:rPr>
              <a:t>MOTIVA</a:t>
            </a:r>
          </a:p>
        </p:txBody>
      </p:sp>
      <p:sp>
        <p:nvSpPr>
          <p:cNvPr id="122" name="178 CuadroTexto">
            <a:extLst>
              <a:ext uri="{FF2B5EF4-FFF2-40B4-BE49-F238E27FC236}">
                <a16:creationId xmlns:a16="http://schemas.microsoft.com/office/drawing/2014/main" id="{43432D69-9B10-4A87-910E-D275D68EFD48}"/>
              </a:ext>
            </a:extLst>
          </p:cNvPr>
          <p:cNvSpPr txBox="1"/>
          <p:nvPr/>
        </p:nvSpPr>
        <p:spPr>
          <a:xfrm>
            <a:off x="-4169170" y="2669531"/>
            <a:ext cx="148887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800" b="1" dirty="0">
                <a:solidFill>
                  <a:srgbClr val="FF3300"/>
                </a:solidFill>
              </a:rPr>
              <a:t>1</a:t>
            </a:r>
            <a:endParaRPr lang="es-CO" sz="8800" b="1" dirty="0">
              <a:solidFill>
                <a:srgbClr val="FF3300"/>
              </a:solidFill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A3571BF6-189B-4737-8103-4286737A45BC}"/>
              </a:ext>
            </a:extLst>
          </p:cNvPr>
          <p:cNvGrpSpPr/>
          <p:nvPr/>
        </p:nvGrpSpPr>
        <p:grpSpPr>
          <a:xfrm rot="10800000">
            <a:off x="91939" y="9937329"/>
            <a:ext cx="6854303" cy="2120665"/>
            <a:chOff x="17526461" y="12129111"/>
            <a:chExt cx="6225415" cy="2233989"/>
          </a:xfrm>
        </p:grpSpPr>
        <p:pic>
          <p:nvPicPr>
            <p:cNvPr id="123" name="Picture 3" descr="C:\Users\loren\Desktop\1.png">
              <a:extLst>
                <a:ext uri="{FF2B5EF4-FFF2-40B4-BE49-F238E27FC236}">
                  <a16:creationId xmlns:a16="http://schemas.microsoft.com/office/drawing/2014/main" id="{26621659-D45B-4D71-9CD2-1F1EF650979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artisticCement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045" t="25963" r="3045" b="52520"/>
            <a:stretch/>
          </p:blipFill>
          <p:spPr bwMode="auto">
            <a:xfrm rot="10800000">
              <a:off x="17526461" y="12805596"/>
              <a:ext cx="6225415" cy="1557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4" name="186 CuadroTexto">
              <a:extLst>
                <a:ext uri="{FF2B5EF4-FFF2-40B4-BE49-F238E27FC236}">
                  <a16:creationId xmlns:a16="http://schemas.microsoft.com/office/drawing/2014/main" id="{77B68D5A-8263-4468-835E-B088371FDFEC}"/>
                </a:ext>
              </a:extLst>
            </p:cNvPr>
            <p:cNvSpPr txBox="1"/>
            <p:nvPr/>
          </p:nvSpPr>
          <p:spPr>
            <a:xfrm rot="10800000">
              <a:off x="17582927" y="12129111"/>
              <a:ext cx="3845836" cy="20426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6000" b="1" dirty="0">
                  <a:solidFill>
                    <a:schemeClr val="accent6"/>
                  </a:solidFill>
                  <a:latin typeface="Gill Sans MT" pitchFamily="34" charset="0"/>
                </a:rPr>
                <a:t>EXPLORA</a:t>
              </a:r>
            </a:p>
          </p:txBody>
        </p:sp>
      </p:grpSp>
      <p:sp>
        <p:nvSpPr>
          <p:cNvPr id="140" name="Google Shape;138;p25">
            <a:extLst>
              <a:ext uri="{FF2B5EF4-FFF2-40B4-BE49-F238E27FC236}">
                <a16:creationId xmlns:a16="http://schemas.microsoft.com/office/drawing/2014/main" id="{A2C6A9B0-153B-40CA-95F9-54D565163DA8}"/>
              </a:ext>
            </a:extLst>
          </p:cNvPr>
          <p:cNvSpPr txBox="1">
            <a:spLocks/>
          </p:cNvSpPr>
          <p:nvPr/>
        </p:nvSpPr>
        <p:spPr>
          <a:xfrm>
            <a:off x="514504" y="13249697"/>
            <a:ext cx="7512963" cy="9745137"/>
          </a:xfrm>
          <a:prstGeom prst="roundRect">
            <a:avLst/>
          </a:prstGeom>
          <a:solidFill>
            <a:schemeClr val="accent3">
              <a:lumMod val="20000"/>
              <a:lumOff val="80000"/>
              <a:alpha val="7333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1007656" indent="-1007656" algn="l" defTabSz="268708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83254" indent="-839713" algn="l" defTabSz="268708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358851" indent="-671771" algn="l" defTabSz="268708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7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702392" indent="-671771" algn="l" defTabSz="268708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45934" indent="-671771" algn="l" defTabSz="268708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389473" indent="-671771" algn="l" defTabSz="268708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733014" indent="-671771" algn="l" defTabSz="268708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076555" indent="-671771" algn="l" defTabSz="268708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420097" indent="-671771" algn="l" defTabSz="268708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lvl="0" indent="-347663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2800" b="1" dirty="0">
                <a:solidFill>
                  <a:srgbClr val="CC009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 sábado y el matrimonio</a:t>
            </a:r>
            <a:r>
              <a:rPr lang="es-E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son dones que Dios instituyó para beneficio del hombre en el Edén. </a:t>
            </a:r>
            <a:r>
              <a:rPr lang="es-E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¿</a:t>
            </a:r>
            <a:r>
              <a:rPr lang="es-ES" sz="2800" i="1" dirty="0">
                <a:solidFill>
                  <a:srgbClr val="0000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Cuál es el ideal que Dios estableció para el matrimonio</a:t>
            </a:r>
            <a:r>
              <a:rPr lang="es-E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r>
              <a:rPr lang="es-E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s-ES" sz="2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Gn</a:t>
            </a:r>
            <a:r>
              <a:rPr lang="es-ES" sz="2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2:</a:t>
            </a:r>
            <a:r>
              <a:rPr lang="es-ES" sz="2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18, 24</a:t>
            </a:r>
            <a:r>
              <a:rPr lang="es-E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  <a:endParaRPr lang="es-PE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7663" lvl="0" indent="-347663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28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Aunque</a:t>
            </a:r>
            <a:r>
              <a:rPr lang="es-E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el pecado arruinó el ideal original del matrimonio, Dios toma esta unión de dos personas imperfectas para ilustrar el matrimonio entre Cristo y la iglesia.</a:t>
            </a:r>
            <a:endParaRPr lang="es-PE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66700" lvl="0" indent="0">
              <a:spcBef>
                <a:spcPts val="400"/>
              </a:spcBef>
              <a:buNone/>
            </a:pPr>
            <a:r>
              <a:rPr lang="es-E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¿</a:t>
            </a:r>
            <a:r>
              <a:rPr lang="es-ES" sz="2800" i="1" dirty="0">
                <a:solidFill>
                  <a:srgbClr val="0000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Qué podemos aprender del amor de Cristo hacia la iglesia</a:t>
            </a:r>
            <a:r>
              <a:rPr lang="es-E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s-PE" sz="28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7663" lvl="0" indent="-347663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2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Ezequiel 16: 4 - 14</a:t>
            </a:r>
            <a:r>
              <a:rPr lang="es-E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presenta una imagen asombrosa del amor de Dios hacia su pueblo. </a:t>
            </a:r>
            <a:r>
              <a:rPr lang="es-E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¿</a:t>
            </a:r>
            <a:r>
              <a:rPr lang="es-ES" sz="2800" i="1" dirty="0">
                <a:solidFill>
                  <a:srgbClr val="0000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Qué hizo Dios por </a:t>
            </a:r>
            <a:r>
              <a:rPr lang="es-ES" sz="2800" i="1" dirty="0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s-ES" sz="2800" i="1" dirty="0">
                <a:solidFill>
                  <a:srgbClr val="0000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srael</a:t>
            </a:r>
            <a:r>
              <a:rPr lang="es-E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r>
              <a:rPr lang="es-E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347663" lvl="0" indent="-347663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2800" b="1" dirty="0">
                <a:solidFill>
                  <a:srgbClr val="3333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Israel</a:t>
            </a:r>
            <a:r>
              <a:rPr lang="es-E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llego a tener una belleza “</a:t>
            </a:r>
            <a:r>
              <a:rPr lang="es-ES" sz="2800" dirty="0">
                <a:solidFill>
                  <a:srgbClr val="0066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perfecta</a:t>
            </a:r>
            <a:r>
              <a:rPr lang="es-E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 (</a:t>
            </a:r>
            <a:r>
              <a:rPr lang="es-ES" sz="28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Eze</a:t>
            </a:r>
            <a:r>
              <a:rPr lang="es-ES" sz="28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16:</a:t>
            </a:r>
            <a:r>
              <a:rPr lang="es-ES" sz="28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13, 14</a:t>
            </a:r>
            <a:r>
              <a:rPr lang="es-E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 Pero se</a:t>
            </a:r>
            <a:r>
              <a:rPr lang="es-E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convirtió en un tropiezo para si misma y se prostituyo.</a:t>
            </a:r>
          </a:p>
        </p:txBody>
      </p:sp>
      <p:sp>
        <p:nvSpPr>
          <p:cNvPr id="127" name="189 Rectángulo">
            <a:extLst>
              <a:ext uri="{FF2B5EF4-FFF2-40B4-BE49-F238E27FC236}">
                <a16:creationId xmlns:a16="http://schemas.microsoft.com/office/drawing/2014/main" id="{BC0EA1DE-AB51-400E-944C-8F84104528F7}"/>
              </a:ext>
            </a:extLst>
          </p:cNvPr>
          <p:cNvSpPr/>
          <p:nvPr/>
        </p:nvSpPr>
        <p:spPr>
          <a:xfrm>
            <a:off x="1402730" y="11639549"/>
            <a:ext cx="5852755" cy="12281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3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5" name="187 CuadroTexto">
            <a:extLst>
              <a:ext uri="{FF2B5EF4-FFF2-40B4-BE49-F238E27FC236}">
                <a16:creationId xmlns:a16="http://schemas.microsoft.com/office/drawing/2014/main" id="{D3A27F9C-B010-437C-9617-9B923788F2D7}"/>
              </a:ext>
            </a:extLst>
          </p:cNvPr>
          <p:cNvSpPr txBox="1"/>
          <p:nvPr/>
        </p:nvSpPr>
        <p:spPr>
          <a:xfrm>
            <a:off x="538635" y="11761335"/>
            <a:ext cx="1336134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7200" b="1" dirty="0">
                <a:solidFill>
                  <a:schemeClr val="accent1">
                    <a:lumMod val="50000"/>
                  </a:schemeClr>
                </a:solidFill>
                <a:latin typeface="Agency FB" pitchFamily="34" charset="0"/>
              </a:rPr>
              <a:t>I</a:t>
            </a:r>
            <a:endParaRPr lang="es-CO" sz="6600" b="1" dirty="0">
              <a:solidFill>
                <a:schemeClr val="accent1">
                  <a:lumMod val="50000"/>
                </a:schemeClr>
              </a:solidFill>
              <a:latin typeface="Agency FB" pitchFamily="34" charset="0"/>
            </a:endParaRPr>
          </a:p>
        </p:txBody>
      </p:sp>
      <p:sp>
        <p:nvSpPr>
          <p:cNvPr id="144" name="189 Rectángulo">
            <a:extLst>
              <a:ext uri="{FF2B5EF4-FFF2-40B4-BE49-F238E27FC236}">
                <a16:creationId xmlns:a16="http://schemas.microsoft.com/office/drawing/2014/main" id="{D30A3092-AC23-4277-A1FF-AE1ACF8A3090}"/>
              </a:ext>
            </a:extLst>
          </p:cNvPr>
          <p:cNvSpPr/>
          <p:nvPr/>
        </p:nvSpPr>
        <p:spPr>
          <a:xfrm>
            <a:off x="10289233" y="11672117"/>
            <a:ext cx="4094199" cy="13509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5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 INFIDELIDAD DE ISRAEL</a:t>
            </a:r>
            <a:endParaRPr lang="es-PE" sz="3500" b="1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5" name="187 CuadroTexto">
            <a:extLst>
              <a:ext uri="{FF2B5EF4-FFF2-40B4-BE49-F238E27FC236}">
                <a16:creationId xmlns:a16="http://schemas.microsoft.com/office/drawing/2014/main" id="{47288252-B43E-454E-8184-3A71CA88B075}"/>
              </a:ext>
            </a:extLst>
          </p:cNvPr>
          <p:cNvSpPr txBox="1"/>
          <p:nvPr/>
        </p:nvSpPr>
        <p:spPr>
          <a:xfrm>
            <a:off x="8027467" y="11737528"/>
            <a:ext cx="121001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7200" b="1" dirty="0">
                <a:solidFill>
                  <a:schemeClr val="accent1">
                    <a:lumMod val="50000"/>
                  </a:schemeClr>
                </a:solidFill>
                <a:latin typeface="Agency FB" pitchFamily="34" charset="0"/>
              </a:rPr>
              <a:t>II</a:t>
            </a:r>
            <a:endParaRPr lang="es-CO" sz="6600" b="1" dirty="0">
              <a:solidFill>
                <a:schemeClr val="accent1">
                  <a:lumMod val="50000"/>
                </a:schemeClr>
              </a:solidFill>
              <a:latin typeface="Agency FB" pitchFamily="34" charset="0"/>
            </a:endParaRPr>
          </a:p>
        </p:txBody>
      </p:sp>
      <p:sp>
        <p:nvSpPr>
          <p:cNvPr id="147" name="189 Rectángulo">
            <a:extLst>
              <a:ext uri="{FF2B5EF4-FFF2-40B4-BE49-F238E27FC236}">
                <a16:creationId xmlns:a16="http://schemas.microsoft.com/office/drawing/2014/main" id="{35946991-4BE4-4D94-BC7A-BF5C419F05EA}"/>
              </a:ext>
            </a:extLst>
          </p:cNvPr>
          <p:cNvSpPr/>
          <p:nvPr/>
        </p:nvSpPr>
        <p:spPr>
          <a:xfrm>
            <a:off x="16452403" y="11639549"/>
            <a:ext cx="5256584" cy="12281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3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8" name="187 CuadroTexto">
            <a:extLst>
              <a:ext uri="{FF2B5EF4-FFF2-40B4-BE49-F238E27FC236}">
                <a16:creationId xmlns:a16="http://schemas.microsoft.com/office/drawing/2014/main" id="{FCBD47CC-9F79-43AC-B5E6-35AD01CC43C2}"/>
              </a:ext>
            </a:extLst>
          </p:cNvPr>
          <p:cNvSpPr txBox="1"/>
          <p:nvPr/>
        </p:nvSpPr>
        <p:spPr>
          <a:xfrm>
            <a:off x="15764341" y="11809536"/>
            <a:ext cx="1336134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7200" b="1" dirty="0">
                <a:solidFill>
                  <a:schemeClr val="accent1">
                    <a:lumMod val="50000"/>
                  </a:schemeClr>
                </a:solidFill>
                <a:latin typeface="Agency FB" pitchFamily="34" charset="0"/>
              </a:rPr>
              <a:t>III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50872">
            <a:off x="642466" y="677686"/>
            <a:ext cx="3110693" cy="2778886"/>
          </a:xfrm>
          <a:prstGeom prst="rect">
            <a:avLst/>
          </a:prstGeom>
        </p:spPr>
      </p:pic>
      <p:cxnSp>
        <p:nvCxnSpPr>
          <p:cNvPr id="7" name="Conector recto 6"/>
          <p:cNvCxnSpPr/>
          <p:nvPr/>
        </p:nvCxnSpPr>
        <p:spPr>
          <a:xfrm>
            <a:off x="4139035" y="298940"/>
            <a:ext cx="0" cy="3373693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0" name="159 Rectángulo">
            <a:extLst>
              <a:ext uri="{FF2B5EF4-FFF2-40B4-BE49-F238E27FC236}">
                <a16:creationId xmlns:a16="http://schemas.microsoft.com/office/drawing/2014/main" id="{359CBA0F-F522-4650-995E-D1B01BD4E09C}"/>
              </a:ext>
            </a:extLst>
          </p:cNvPr>
          <p:cNvSpPr/>
          <p:nvPr/>
        </p:nvSpPr>
        <p:spPr>
          <a:xfrm>
            <a:off x="4127481" y="1641308"/>
            <a:ext cx="1430185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7200" b="1" dirty="0">
                <a:solidFill>
                  <a:srgbClr val="C00000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Lección 3.</a:t>
            </a:r>
            <a:r>
              <a:rPr lang="es-ES" sz="6000" b="1" dirty="0">
                <a:solidFill>
                  <a:schemeClr val="accent1">
                    <a:lumMod val="50000"/>
                  </a:schemeClr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s-ES" sz="5400" b="1" dirty="0">
                <a:solidFill>
                  <a:schemeClr val="accent1">
                    <a:lumMod val="50000"/>
                  </a:schemeClr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IMÁGENES TOMADAS DEL MATRIMONIO</a:t>
            </a:r>
            <a:endParaRPr lang="es-CO" sz="6000" b="1" dirty="0">
              <a:solidFill>
                <a:schemeClr val="accent1">
                  <a:lumMod val="50000"/>
                </a:schemeClr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35" name="159 Rectángulo">
            <a:extLst>
              <a:ext uri="{FF2B5EF4-FFF2-40B4-BE49-F238E27FC236}">
                <a16:creationId xmlns:a16="http://schemas.microsoft.com/office/drawing/2014/main" id="{359CBA0F-F522-4650-995E-D1B01BD4E09C}"/>
              </a:ext>
            </a:extLst>
          </p:cNvPr>
          <p:cNvSpPr/>
          <p:nvPr/>
        </p:nvSpPr>
        <p:spPr>
          <a:xfrm>
            <a:off x="6515299" y="72233"/>
            <a:ext cx="4464495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PE" sz="3600" b="1" dirty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</a:rPr>
              <a:t>Alusiones, imágenes y </a:t>
            </a:r>
          </a:p>
        </p:txBody>
      </p:sp>
      <p:sp>
        <p:nvSpPr>
          <p:cNvPr id="150" name="159 Rectángulo">
            <a:extLst>
              <a:ext uri="{FF2B5EF4-FFF2-40B4-BE49-F238E27FC236}">
                <a16:creationId xmlns:a16="http://schemas.microsoft.com/office/drawing/2014/main" id="{359CBA0F-F522-4650-995E-D1B01BD4E09C}"/>
              </a:ext>
            </a:extLst>
          </p:cNvPr>
          <p:cNvSpPr/>
          <p:nvPr/>
        </p:nvSpPr>
        <p:spPr>
          <a:xfrm>
            <a:off x="4067027" y="590805"/>
            <a:ext cx="111139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9000" b="1" dirty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3" name="159 Rectángulo">
            <a:extLst>
              <a:ext uri="{FF2B5EF4-FFF2-40B4-BE49-F238E27FC236}">
                <a16:creationId xmlns:a16="http://schemas.microsoft.com/office/drawing/2014/main" id="{359CBA0F-F522-4650-995E-D1B01BD4E09C}"/>
              </a:ext>
            </a:extLst>
          </p:cNvPr>
          <p:cNvSpPr/>
          <p:nvPr/>
        </p:nvSpPr>
        <p:spPr>
          <a:xfrm>
            <a:off x="4499075" y="576289"/>
            <a:ext cx="1218861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5000" b="1" dirty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do</a:t>
            </a:r>
          </a:p>
        </p:txBody>
      </p:sp>
      <p:sp>
        <p:nvSpPr>
          <p:cNvPr id="155" name="159 Rectángulo">
            <a:extLst>
              <a:ext uri="{FF2B5EF4-FFF2-40B4-BE49-F238E27FC236}">
                <a16:creationId xmlns:a16="http://schemas.microsoft.com/office/drawing/2014/main" id="{359CBA0F-F522-4650-995E-D1B01BD4E09C}"/>
              </a:ext>
            </a:extLst>
          </p:cNvPr>
          <p:cNvSpPr/>
          <p:nvPr/>
        </p:nvSpPr>
        <p:spPr>
          <a:xfrm>
            <a:off x="5147147" y="611129"/>
            <a:ext cx="163851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9000" b="1" dirty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T</a:t>
            </a:r>
            <a:r>
              <a:rPr lang="es-ES" sz="8000" b="1" dirty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r</a:t>
            </a:r>
            <a:r>
              <a:rPr lang="es-ES" sz="8800" b="1" dirty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.</a:t>
            </a:r>
            <a:endParaRPr lang="es-ES" sz="9600" b="1" dirty="0">
              <a:solidFill>
                <a:schemeClr val="accent1">
                  <a:lumMod val="50000"/>
                </a:schemeClr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</p:txBody>
      </p:sp>
      <p:sp>
        <p:nvSpPr>
          <p:cNvPr id="161" name="Google Shape;138;p25">
            <a:extLst>
              <a:ext uri="{FF2B5EF4-FFF2-40B4-BE49-F238E27FC236}">
                <a16:creationId xmlns:a16="http://schemas.microsoft.com/office/drawing/2014/main" id="{A2C6A9B0-153B-40CA-95F9-54D565163DA8}"/>
              </a:ext>
            </a:extLst>
          </p:cNvPr>
          <p:cNvSpPr txBox="1">
            <a:spLocks/>
          </p:cNvSpPr>
          <p:nvPr/>
        </p:nvSpPr>
        <p:spPr>
          <a:xfrm>
            <a:off x="8147352" y="13249698"/>
            <a:ext cx="7512963" cy="9818714"/>
          </a:xfrm>
          <a:prstGeom prst="roundRect">
            <a:avLst/>
          </a:prstGeom>
          <a:solidFill>
            <a:schemeClr val="accent3">
              <a:lumMod val="20000"/>
              <a:lumOff val="80000"/>
              <a:alpha val="7333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1007656" indent="-1007656" algn="l" defTabSz="268708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83254" indent="-839713" algn="l" defTabSz="268708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358851" indent="-671771" algn="l" defTabSz="268708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7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702392" indent="-671771" algn="l" defTabSz="268708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45934" indent="-671771" algn="l" defTabSz="268708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389473" indent="-671771" algn="l" defTabSz="268708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733014" indent="-671771" algn="l" defTabSz="268708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076555" indent="-671771" algn="l" defTabSz="268708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420097" indent="-671771" algn="l" defTabSz="268708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lvl="0" indent="-347663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historia del profeta Oseas</a:t>
            </a:r>
            <a:r>
              <a:rPr lang="es-E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ilustra una realidad espiritual de Dios como esposo e Israel como esposa. </a:t>
            </a:r>
            <a:r>
              <a:rPr lang="es-E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¿</a:t>
            </a:r>
            <a:r>
              <a:rPr lang="es-ES" sz="2800" i="1" dirty="0">
                <a:solidFill>
                  <a:srgbClr val="0000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Cuál fue la orden de Dios al profeta Oseas</a:t>
            </a:r>
            <a:r>
              <a:rPr lang="es-E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r>
              <a:rPr lang="es-E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s-ES" sz="2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Ose 1:</a:t>
            </a:r>
            <a:r>
              <a:rPr lang="es-ES" sz="2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</a:t>
            </a:r>
            <a:r>
              <a:rPr lang="es-E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  <a:endParaRPr lang="es-PE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7663" lvl="0" indent="-347663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2800" b="1" dirty="0">
                <a:solidFill>
                  <a:srgbClr val="99009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Dios</a:t>
            </a:r>
            <a:r>
              <a:rPr lang="es-E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estaba utilizando a Oseas para mostrar el amor perfecto de Dios y la infidelidad recurrente del pueblo de Dios (</a:t>
            </a:r>
            <a:r>
              <a:rPr lang="es-ES" sz="2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Ose 3:</a:t>
            </a:r>
            <a:r>
              <a:rPr lang="es-ES" sz="2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</a:t>
            </a:r>
            <a:r>
              <a:rPr lang="es-E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  </a:t>
            </a:r>
          </a:p>
          <a:p>
            <a:pPr marL="347663" lvl="0" indent="-347663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2800" b="1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Biblia</a:t>
            </a:r>
            <a:r>
              <a:rPr lang="es-ES" sz="2800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revela que los errores de Israel serían repetidos por la iglesia cristiana en el futuro (</a:t>
            </a:r>
            <a:r>
              <a:rPr lang="es-ES" sz="28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Apo</a:t>
            </a:r>
            <a:r>
              <a:rPr lang="es-ES" sz="28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17:</a:t>
            </a:r>
            <a:r>
              <a:rPr lang="es-ES" sz="28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1, 2</a:t>
            </a:r>
            <a:r>
              <a:rPr lang="es-E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es-ES" sz="28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7663" lvl="0" indent="0">
              <a:spcBef>
                <a:spcPts val="400"/>
              </a:spcBef>
              <a:buNone/>
            </a:pPr>
            <a:r>
              <a:rPr lang="es-E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¿</a:t>
            </a:r>
            <a:r>
              <a:rPr lang="es-ES" sz="2800" dirty="0">
                <a:solidFill>
                  <a:srgbClr val="0000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que manera se repiten los mismos pecados en la actualidad</a:t>
            </a:r>
            <a:r>
              <a:rPr lang="es-E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</a:p>
          <a:p>
            <a:pPr marL="347663" lvl="0" indent="-347663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2800" b="1" dirty="0">
                <a:solidFill>
                  <a:srgbClr val="9933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Abraham </a:t>
            </a:r>
            <a:r>
              <a:rPr lang="es-E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 un ejemplo del cuidado con la apostasía, cuidó que su hijo no se casara con una cananea (</a:t>
            </a:r>
            <a:r>
              <a:rPr lang="es-ES" sz="28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Gen 24: </a:t>
            </a:r>
            <a:r>
              <a:rPr lang="es-ES" sz="28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1 - 4</a:t>
            </a:r>
            <a:r>
              <a:rPr lang="es-E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), </a:t>
            </a:r>
          </a:p>
          <a:p>
            <a:pPr marL="361950" lvl="0" indent="0">
              <a:spcBef>
                <a:spcPts val="400"/>
              </a:spcBef>
              <a:buNone/>
            </a:pPr>
            <a:r>
              <a:rPr lang="es-E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¿</a:t>
            </a:r>
            <a:r>
              <a:rPr lang="es-ES" sz="2800" i="1" dirty="0">
                <a:solidFill>
                  <a:srgbClr val="0000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Qué nos dice esto sobre el cuidado que debemos tener del mundo</a:t>
            </a:r>
            <a:r>
              <a:rPr lang="es-E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s-PE" sz="2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7663" lvl="0" indent="-347663">
              <a:spcBef>
                <a:spcPts val="400"/>
              </a:spcBef>
              <a:buFont typeface="Wingdings" panose="05000000000000000000" pitchFamily="2" charset="2"/>
              <a:buChar char="Ø"/>
            </a:pPr>
            <a:endParaRPr lang="es-P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4" name="176 CuadroTexto">
            <a:extLst>
              <a:ext uri="{FF2B5EF4-FFF2-40B4-BE49-F238E27FC236}">
                <a16:creationId xmlns:a16="http://schemas.microsoft.com/office/drawing/2014/main" id="{57AC106B-478A-49DB-8492-D5EFC28FDFDB}"/>
              </a:ext>
            </a:extLst>
          </p:cNvPr>
          <p:cNvSpPr txBox="1"/>
          <p:nvPr/>
        </p:nvSpPr>
        <p:spPr>
          <a:xfrm>
            <a:off x="6764775" y="10054049"/>
            <a:ext cx="84634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8000" b="1" dirty="0">
                <a:solidFill>
                  <a:schemeClr val="accent1">
                    <a:lumMod val="75000"/>
                  </a:schemeClr>
                </a:solidFill>
                <a:latin typeface="Freehand521 BT" panose="03080802030307080304" pitchFamily="66" charset="0"/>
              </a:rPr>
              <a:t>¿Que debo saber?</a:t>
            </a:r>
          </a:p>
        </p:txBody>
      </p:sp>
      <p:graphicFrame>
        <p:nvGraphicFramePr>
          <p:cNvPr id="11" name="Objeto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1174599"/>
              </p:ext>
            </p:extLst>
          </p:nvPr>
        </p:nvGraphicFramePr>
        <p:xfrm>
          <a:off x="18036579" y="5649137"/>
          <a:ext cx="750437" cy="6325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13" imgW="253905" imgH="226526" progId="CorelDraw.Graphic.23">
                  <p:embed/>
                </p:oleObj>
              </mc:Choice>
              <mc:Fallback>
                <p:oleObj name="CorelDRAW" r:id="rId13" imgW="253905" imgH="226526" progId="CorelDraw.Graphic.2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8036579" y="5649137"/>
                        <a:ext cx="750437" cy="6325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7" name="Cuadro de texto 2">
            <a:extLst>
              <a:ext uri="{FF2B5EF4-FFF2-40B4-BE49-F238E27FC236}">
                <a16:creationId xmlns:a16="http://schemas.microsoft.com/office/drawing/2014/main" id="{7750F231-B1B2-44F3-B3F0-D794962D92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44977" y="6314169"/>
            <a:ext cx="2493509" cy="67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79514" tIns="39757" rIns="79514" bIns="39757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870"/>
              </a:spcAft>
            </a:pPr>
            <a:r>
              <a:rPr lang="es-CO" sz="28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Enoc_ruiz17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1889" b="86778" l="12000" r="87000">
                        <a14:foregroundMark x1="32778" y1="19111" x2="62000" y2="19778"/>
                        <a14:foregroundMark x1="25778" y1="22222" x2="17667" y2="30778"/>
                        <a14:foregroundMark x1="18667" y1="35889" x2="18667" y2="67778"/>
                        <a14:foregroundMark x1="38444" y1="40222" x2="35667" y2="51778"/>
                        <a14:foregroundMark x1="30444" y1="30222" x2="30778" y2="32778"/>
                        <a14:foregroundMark x1="53667" y1="16556" x2="72667" y2="19889"/>
                        <a14:foregroundMark x1="50000" y1="16556" x2="25667" y2="19889"/>
                        <a14:foregroundMark x1="31444" y1="20889" x2="22333" y2="25556"/>
                        <a14:foregroundMark x1="24667" y1="18889" x2="18444" y2="27111"/>
                        <a14:foregroundMark x1="19333" y1="31889" x2="20444" y2="67889"/>
                        <a14:foregroundMark x1="17111" y1="31222" x2="16333" y2="55556"/>
                        <a14:backgroundMark x1="42111" y1="27778" x2="68000" y2="29222"/>
                        <a14:backgroundMark x1="26000" y1="38111" x2="28667" y2="69778"/>
                        <a14:backgroundMark x1="47000" y1="40889" x2="51000" y2="54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461" t="14091" r="14091" b="14091"/>
          <a:stretch/>
        </p:blipFill>
        <p:spPr>
          <a:xfrm>
            <a:off x="18130542" y="6305250"/>
            <a:ext cx="571616" cy="566646"/>
          </a:xfrm>
          <a:prstGeom prst="rect">
            <a:avLst/>
          </a:prstGeom>
        </p:spPr>
      </p:pic>
      <p:sp>
        <p:nvSpPr>
          <p:cNvPr id="89" name="Google Shape;138;p25">
            <a:extLst>
              <a:ext uri="{FF2B5EF4-FFF2-40B4-BE49-F238E27FC236}">
                <a16:creationId xmlns:a16="http://schemas.microsoft.com/office/drawing/2014/main" id="{DE106F58-CD76-41C3-8658-BF6BDE84ED10}"/>
              </a:ext>
            </a:extLst>
          </p:cNvPr>
          <p:cNvSpPr txBox="1">
            <a:spLocks/>
          </p:cNvSpPr>
          <p:nvPr/>
        </p:nvSpPr>
        <p:spPr>
          <a:xfrm>
            <a:off x="8085447" y="5486056"/>
            <a:ext cx="5948421" cy="4021250"/>
          </a:xfrm>
          <a:prstGeom prst="roundRect">
            <a:avLst/>
          </a:prstGeom>
          <a:solidFill>
            <a:schemeClr val="accent3">
              <a:lumMod val="20000"/>
              <a:lumOff val="80000"/>
              <a:alpha val="7333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1007656" indent="-1007656" algn="l" defTabSz="268708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83254" indent="-839713" algn="l" defTabSz="268708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358851" indent="-671771" algn="l" defTabSz="268708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7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702392" indent="-671771" algn="l" defTabSz="268708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45934" indent="-671771" algn="l" defTabSz="268708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389473" indent="-671771" algn="l" defTabSz="268708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733014" indent="-671771" algn="l" defTabSz="268708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076555" indent="-671771" algn="l" defTabSz="268708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420097" indent="-671771" algn="l" defTabSz="268708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447800">
              <a:spcBef>
                <a:spcPts val="0"/>
              </a:spcBef>
              <a:buNone/>
            </a:pPr>
            <a:r>
              <a:rPr lang="es-ES" sz="3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 repasar la lección de esta semana </a:t>
            </a:r>
            <a:r>
              <a:rPr lang="es-ES" sz="3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veremos que la Palabra de Dios </a:t>
            </a:r>
            <a:r>
              <a:rPr lang="es-E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ilustra a través de la  figura del matrimonio su amor puro y leal.</a:t>
            </a:r>
          </a:p>
          <a:p>
            <a:pPr marL="0" indent="0" defTabSz="1447800">
              <a:spcBef>
                <a:spcPts val="0"/>
              </a:spcBef>
              <a:buNone/>
            </a:pPr>
            <a:endParaRPr lang="es-PE" sz="34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169 CuadroTexto"/>
          <p:cNvSpPr txBox="1"/>
          <p:nvPr/>
        </p:nvSpPr>
        <p:spPr>
          <a:xfrm>
            <a:off x="-68280" y="31332357"/>
            <a:ext cx="23505459" cy="11695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pic>
        <p:nvPicPr>
          <p:cNvPr id="94" name="Picture 3" descr="C:\Users\fernando\Downloads\%.png">
            <a:extLst>
              <a:ext uri="{FF2B5EF4-FFF2-40B4-BE49-F238E27FC236}">
                <a16:creationId xmlns:a16="http://schemas.microsoft.com/office/drawing/2014/main" id="{8ACC804F-588A-4D50-985F-7B4B55505C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1043"/>
          <a:stretch/>
        </p:blipFill>
        <p:spPr bwMode="auto">
          <a:xfrm>
            <a:off x="9680330" y="31429689"/>
            <a:ext cx="1913078" cy="1071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3" descr="C:\Users\loren\Desktop\1.png">
            <a:extLst>
              <a:ext uri="{FF2B5EF4-FFF2-40B4-BE49-F238E27FC236}">
                <a16:creationId xmlns:a16="http://schemas.microsoft.com/office/drawing/2014/main" id="{E29F24A0-0C6A-43CB-A54F-880990C56E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503" t="72683" r="3503" b="5800"/>
          <a:stretch/>
        </p:blipFill>
        <p:spPr bwMode="auto">
          <a:xfrm rot="5400000">
            <a:off x="-1744105" y="26725233"/>
            <a:ext cx="5515306" cy="139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" name="154 CuadroTexto">
            <a:extLst>
              <a:ext uri="{FF2B5EF4-FFF2-40B4-BE49-F238E27FC236}">
                <a16:creationId xmlns:a16="http://schemas.microsoft.com/office/drawing/2014/main" id="{1A2FC75E-5EE8-4FFE-AF6B-1F7D504CFA91}"/>
              </a:ext>
            </a:extLst>
          </p:cNvPr>
          <p:cNvSpPr txBox="1"/>
          <p:nvPr/>
        </p:nvSpPr>
        <p:spPr>
          <a:xfrm rot="16200000">
            <a:off x="-771268" y="27890919"/>
            <a:ext cx="35599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6000" b="1" dirty="0">
                <a:solidFill>
                  <a:srgbClr val="009E47"/>
                </a:solidFill>
                <a:latin typeface="Gill Sans MT" pitchFamily="34" charset="0"/>
              </a:rPr>
              <a:t>APLICA</a:t>
            </a:r>
          </a:p>
        </p:txBody>
      </p:sp>
      <p:pic>
        <p:nvPicPr>
          <p:cNvPr id="106" name="Picture 3" descr="C:\Users\loren\Desktop\1.png">
            <a:extLst>
              <a:ext uri="{FF2B5EF4-FFF2-40B4-BE49-F238E27FC236}">
                <a16:creationId xmlns:a16="http://schemas.microsoft.com/office/drawing/2014/main" id="{9F515F66-C093-4965-8F1D-D6773CEE04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5597" t="3179" r="957" b="74282"/>
          <a:stretch/>
        </p:blipFill>
        <p:spPr bwMode="auto">
          <a:xfrm rot="5400000">
            <a:off x="8112341" y="26947661"/>
            <a:ext cx="5587314" cy="143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" name="157 CuadroTexto">
            <a:extLst>
              <a:ext uri="{FF2B5EF4-FFF2-40B4-BE49-F238E27FC236}">
                <a16:creationId xmlns:a16="http://schemas.microsoft.com/office/drawing/2014/main" id="{7E11D5C4-403B-460E-A073-919ED79C8F01}"/>
              </a:ext>
            </a:extLst>
          </p:cNvPr>
          <p:cNvSpPr txBox="1"/>
          <p:nvPr/>
        </p:nvSpPr>
        <p:spPr>
          <a:xfrm rot="16200000">
            <a:off x="9445624" y="27807782"/>
            <a:ext cx="29207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6000" b="1" dirty="0">
                <a:solidFill>
                  <a:srgbClr val="FF0000"/>
                </a:solidFill>
                <a:latin typeface="Gill Sans MT" pitchFamily="34" charset="0"/>
              </a:rPr>
              <a:t>CREA</a:t>
            </a:r>
            <a:r>
              <a:rPr lang="es-CO" sz="5400" b="1" dirty="0">
                <a:solidFill>
                  <a:srgbClr val="FF0000"/>
                </a:solidFill>
                <a:latin typeface="Gill Sans MT" pitchFamily="34" charset="0"/>
              </a:rPr>
              <a:t> </a:t>
            </a:r>
          </a:p>
        </p:txBody>
      </p:sp>
      <p:sp>
        <p:nvSpPr>
          <p:cNvPr id="136" name="Google Shape;138;p25">
            <a:extLst>
              <a:ext uri="{FF2B5EF4-FFF2-40B4-BE49-F238E27FC236}">
                <a16:creationId xmlns:a16="http://schemas.microsoft.com/office/drawing/2014/main" id="{79364CBC-5A88-4C3A-97B7-7DE58BA84905}"/>
              </a:ext>
            </a:extLst>
          </p:cNvPr>
          <p:cNvSpPr txBox="1">
            <a:spLocks/>
          </p:cNvSpPr>
          <p:nvPr/>
        </p:nvSpPr>
        <p:spPr>
          <a:xfrm>
            <a:off x="1985252" y="25109209"/>
            <a:ext cx="6933305" cy="4954485"/>
          </a:xfrm>
          <a:prstGeom prst="roundRect">
            <a:avLst/>
          </a:prstGeom>
          <a:solidFill>
            <a:schemeClr val="accent3">
              <a:lumMod val="20000"/>
              <a:lumOff val="80000"/>
              <a:alpha val="7333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1007656" indent="-1007656" algn="l" defTabSz="268708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83254" indent="-839713" algn="l" defTabSz="268708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358851" indent="-671771" algn="l" defTabSz="268708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7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702392" indent="-671771" algn="l" defTabSz="268708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45934" indent="-671771" algn="l" defTabSz="268708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389473" indent="-671771" algn="l" defTabSz="268708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733014" indent="-671771" algn="l" defTabSz="268708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076555" indent="-671771" algn="l" defTabSz="268708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420097" indent="-671771" algn="l" defTabSz="268708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¿Qué nos enseña la figura del matrimonio sobre la naturaleza del amor de Dios hacia su pueblo?</a:t>
            </a:r>
          </a:p>
          <a:p>
            <a:pPr marL="0" indent="0">
              <a:buNone/>
            </a:pPr>
            <a:r>
              <a:rPr lang="es-E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¿Qué lecciones podemos aprender del amor paciente de Dios?</a:t>
            </a:r>
          </a:p>
          <a:p>
            <a:pPr marL="0" indent="0">
              <a:buNone/>
            </a:pPr>
            <a:r>
              <a:rPr lang="es-E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¿Si Dios es amor, como podemos entender que castiga?</a:t>
            </a:r>
          </a:p>
        </p:txBody>
      </p:sp>
      <p:sp>
        <p:nvSpPr>
          <p:cNvPr id="165" name="176 CuadroTexto">
            <a:extLst>
              <a:ext uri="{FF2B5EF4-FFF2-40B4-BE49-F238E27FC236}">
                <a16:creationId xmlns:a16="http://schemas.microsoft.com/office/drawing/2014/main" id="{57AC106B-478A-49DB-8492-D5EFC28FDFDB}"/>
              </a:ext>
            </a:extLst>
          </p:cNvPr>
          <p:cNvSpPr txBox="1"/>
          <p:nvPr/>
        </p:nvSpPr>
        <p:spPr>
          <a:xfrm>
            <a:off x="1220159" y="23786672"/>
            <a:ext cx="84634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8000" b="1" dirty="0">
                <a:solidFill>
                  <a:srgbClr val="00863D"/>
                </a:solidFill>
                <a:latin typeface="Freehand521 BT" panose="03080802030307080304" pitchFamily="66" charset="0"/>
              </a:rPr>
              <a:t>¿Que debo sentir?</a:t>
            </a:r>
          </a:p>
        </p:txBody>
      </p:sp>
      <p:sp>
        <p:nvSpPr>
          <p:cNvPr id="166" name="176 CuadroTexto">
            <a:extLst>
              <a:ext uri="{FF2B5EF4-FFF2-40B4-BE49-F238E27FC236}">
                <a16:creationId xmlns:a16="http://schemas.microsoft.com/office/drawing/2014/main" id="{57AC106B-478A-49DB-8492-D5EFC28FDFDB}"/>
              </a:ext>
            </a:extLst>
          </p:cNvPr>
          <p:cNvSpPr txBox="1"/>
          <p:nvPr/>
        </p:nvSpPr>
        <p:spPr>
          <a:xfrm>
            <a:off x="11373287" y="23762865"/>
            <a:ext cx="84634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8000" b="1" dirty="0">
                <a:solidFill>
                  <a:srgbClr val="FF0000"/>
                </a:solidFill>
                <a:latin typeface="Freehand521 BT" panose="03080802030307080304" pitchFamily="66" charset="0"/>
              </a:rPr>
              <a:t>¿Que debo hacer?</a:t>
            </a:r>
          </a:p>
        </p:txBody>
      </p:sp>
      <p:graphicFrame>
        <p:nvGraphicFramePr>
          <p:cNvPr id="8" name="Obje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5696181"/>
              </p:ext>
            </p:extLst>
          </p:nvPr>
        </p:nvGraphicFramePr>
        <p:xfrm>
          <a:off x="970683" y="4850359"/>
          <a:ext cx="1071138" cy="12030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19" imgW="322804" imgH="362272" progId="CorelDraw.Graphic.23">
                  <p:embed/>
                </p:oleObj>
              </mc:Choice>
              <mc:Fallback>
                <p:oleObj name="CorelDRAW" r:id="rId19" imgW="322804" imgH="362272" progId="CorelDraw.Graphic.2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970683" y="4850359"/>
                        <a:ext cx="1071138" cy="12030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0521582"/>
              </p:ext>
            </p:extLst>
          </p:nvPr>
        </p:nvGraphicFramePr>
        <p:xfrm>
          <a:off x="970683" y="10078807"/>
          <a:ext cx="1114619" cy="12266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1" imgW="299838" imgH="330881" progId="CorelDraw.Graphic.23">
                  <p:embed/>
                </p:oleObj>
              </mc:Choice>
              <mc:Fallback>
                <p:oleObj name="CorelDRAW" r:id="rId21" imgW="299838" imgH="330881" progId="CorelDraw.Graphic.2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970683" y="10078807"/>
                        <a:ext cx="1114619" cy="12266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0820972"/>
              </p:ext>
            </p:extLst>
          </p:nvPr>
        </p:nvGraphicFramePr>
        <p:xfrm>
          <a:off x="538635" y="25390649"/>
          <a:ext cx="1098745" cy="105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3" imgW="375117" imgH="359303" progId="CorelDraw.Graphic.23">
                  <p:embed/>
                </p:oleObj>
              </mc:Choice>
              <mc:Fallback>
                <p:oleObj name="CorelDRAW" r:id="rId23" imgW="375117" imgH="359303" progId="CorelDraw.Graphic.2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538635" y="25390649"/>
                        <a:ext cx="1098745" cy="1052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to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44773"/>
              </p:ext>
            </p:extLst>
          </p:nvPr>
        </p:nvGraphicFramePr>
        <p:xfrm>
          <a:off x="10364184" y="25629511"/>
          <a:ext cx="1204565" cy="10501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5" imgW="371714" imgH="324518" progId="CorelDraw.Graphic.23">
                  <p:embed/>
                </p:oleObj>
              </mc:Choice>
              <mc:Fallback>
                <p:oleObj name="CorelDRAW" r:id="rId25" imgW="371714" imgH="324518" progId="CorelDraw.Graphic.2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10364184" y="25629511"/>
                        <a:ext cx="1204565" cy="10501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Google Shape;138;p25">
            <a:extLst>
              <a:ext uri="{FF2B5EF4-FFF2-40B4-BE49-F238E27FC236}">
                <a16:creationId xmlns:a16="http://schemas.microsoft.com/office/drawing/2014/main" id="{A2C6A9B0-153B-40CA-95F9-54D565163DA8}"/>
              </a:ext>
            </a:extLst>
          </p:cNvPr>
          <p:cNvSpPr txBox="1">
            <a:spLocks/>
          </p:cNvSpPr>
          <p:nvPr/>
        </p:nvSpPr>
        <p:spPr>
          <a:xfrm>
            <a:off x="15852208" y="13249698"/>
            <a:ext cx="7512963" cy="9745136"/>
          </a:xfrm>
          <a:prstGeom prst="roundRect">
            <a:avLst/>
          </a:prstGeom>
          <a:solidFill>
            <a:schemeClr val="accent3">
              <a:lumMod val="20000"/>
              <a:lumOff val="80000"/>
              <a:alpha val="7333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1007656" indent="-1007656" algn="l" defTabSz="268708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83254" indent="-839713" algn="l" defTabSz="268708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358851" indent="-671771" algn="l" defTabSz="268708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7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702392" indent="-671771" algn="l" defTabSz="268708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45934" indent="-671771" algn="l" defTabSz="268708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389473" indent="-671771" algn="l" defTabSz="268708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733014" indent="-671771" algn="l" defTabSz="268708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076555" indent="-671771" algn="l" defTabSz="268708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420097" indent="-671771" algn="l" defTabSz="268708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lvl="0" indent="-347663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PE" sz="2800" b="1" dirty="0">
                <a:solidFill>
                  <a:srgbClr val="99009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Dios</a:t>
            </a:r>
            <a:r>
              <a:rPr lang="es-PE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es infinitamente paciente, pero su paciencia no es una aprobación eterna del pecado; llega el momento en el que actuará con justicia.</a:t>
            </a:r>
          </a:p>
          <a:p>
            <a:pPr marL="347663" lvl="0" indent="-347663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PE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iglesia </a:t>
            </a:r>
            <a:r>
              <a:rPr lang="es-PE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</a:t>
            </a:r>
            <a:r>
              <a:rPr lang="es-PE" sz="2800" dirty="0">
                <a:solidFill>
                  <a:srgbClr val="0066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gran ramera que corrompía la tierra con su fornicación</a:t>
            </a:r>
            <a:r>
              <a:rPr lang="es-PE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 será juzgada y castigada (</a:t>
            </a:r>
            <a:r>
              <a:rPr lang="es-PE" sz="2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Apo</a:t>
            </a:r>
            <a:r>
              <a:rPr lang="es-PE" sz="2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19</a:t>
            </a:r>
            <a:r>
              <a:rPr lang="es-PE" sz="2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2, 3</a:t>
            </a:r>
            <a:r>
              <a:rPr lang="es-PE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 ¿</a:t>
            </a:r>
            <a:r>
              <a:rPr lang="es-PE" sz="2800" i="1" dirty="0">
                <a:solidFill>
                  <a:srgbClr val="0000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Cómo podemos evitar ese destino como pueblo de Dios</a:t>
            </a:r>
            <a:r>
              <a:rPr lang="es-PE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</a:p>
          <a:p>
            <a:pPr marL="347663" lvl="0" indent="-347663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Mientras</a:t>
            </a:r>
            <a:r>
              <a:rPr lang="es-E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la apostasía es castigada, la iglesia fiel celebra la llegada de la fiesta de las bodas “</a:t>
            </a:r>
            <a:r>
              <a:rPr lang="es-ES" sz="2800" dirty="0">
                <a:solidFill>
                  <a:srgbClr val="0066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gocémonos… porque han llegado las bodas del cordero y su esposa se ha preparado</a:t>
            </a:r>
            <a:r>
              <a:rPr lang="es-E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 (</a:t>
            </a:r>
            <a:r>
              <a:rPr lang="es-ES" sz="2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Apo</a:t>
            </a:r>
            <a:r>
              <a:rPr lang="es-ES" sz="2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19:</a:t>
            </a:r>
            <a:r>
              <a:rPr lang="es-ES" sz="2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6 - 8</a:t>
            </a:r>
            <a:r>
              <a:rPr lang="es-E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  <a:endParaRPr lang="es-PE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7663" lvl="0" indent="0">
              <a:spcBef>
                <a:spcPts val="400"/>
              </a:spcBef>
              <a:buNone/>
            </a:pPr>
            <a:r>
              <a:rPr lang="es-E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¿</a:t>
            </a:r>
            <a:r>
              <a:rPr lang="es-ES" sz="2800" i="1" dirty="0">
                <a:solidFill>
                  <a:srgbClr val="0000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Qué significa prepararse para las bodas del cordero</a:t>
            </a:r>
            <a:r>
              <a:rPr lang="es-E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s-PE" sz="28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7663" lvl="0" indent="-347663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28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 castigo y la celebración </a:t>
            </a:r>
            <a:r>
              <a:rPr lang="es-E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 muestras del carácter justo y amoroso de Dios.</a:t>
            </a:r>
            <a:endParaRPr lang="es-PE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7663" lvl="0" indent="-347663">
              <a:spcBef>
                <a:spcPts val="400"/>
              </a:spcBef>
              <a:buFont typeface="Wingdings" panose="05000000000000000000" pitchFamily="2" charset="2"/>
              <a:buChar char="Ø"/>
            </a:pPr>
            <a:endParaRPr lang="es-PE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5" name="Imagen 64"/>
          <p:cNvPicPr>
            <a:picLocks noChangeAspect="1"/>
          </p:cNvPicPr>
          <p:nvPr/>
        </p:nvPicPr>
        <p:blipFill rotWithShape="1">
          <a:blip r:embed="rId27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17890923" y="3256776"/>
            <a:ext cx="4125693" cy="732920"/>
          </a:xfrm>
          <a:prstGeom prst="rect">
            <a:avLst/>
          </a:prstGeom>
        </p:spPr>
      </p:pic>
      <p:sp>
        <p:nvSpPr>
          <p:cNvPr id="67" name="189 Rectángulo">
            <a:extLst>
              <a:ext uri="{FF2B5EF4-FFF2-40B4-BE49-F238E27FC236}">
                <a16:creationId xmlns:a16="http://schemas.microsoft.com/office/drawing/2014/main" id="{D30A3092-AC23-4277-A1FF-AE1ACF8A3090}"/>
              </a:ext>
            </a:extLst>
          </p:cNvPr>
          <p:cNvSpPr/>
          <p:nvPr/>
        </p:nvSpPr>
        <p:spPr>
          <a:xfrm>
            <a:off x="17172483" y="11604570"/>
            <a:ext cx="5344146" cy="14860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5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EL JUICIO SOBRE LA APOSTASIA.</a:t>
            </a:r>
            <a:endParaRPr lang="es-PE" sz="3500" b="1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7" name="169 CuadroTexto"/>
          <p:cNvSpPr txBox="1"/>
          <p:nvPr/>
        </p:nvSpPr>
        <p:spPr>
          <a:xfrm rot="16200000">
            <a:off x="-16133190" y="15951970"/>
            <a:ext cx="32573027" cy="5255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66" name="189 Rectángulo">
            <a:extLst>
              <a:ext uri="{FF2B5EF4-FFF2-40B4-BE49-F238E27FC236}">
                <a16:creationId xmlns:a16="http://schemas.microsoft.com/office/drawing/2014/main" id="{D30A3092-AC23-4277-A1FF-AE1ACF8A3090}"/>
              </a:ext>
            </a:extLst>
          </p:cNvPr>
          <p:cNvSpPr/>
          <p:nvPr/>
        </p:nvSpPr>
        <p:spPr>
          <a:xfrm>
            <a:off x="1618755" y="11682718"/>
            <a:ext cx="5659690" cy="13509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5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EL AMOR DE DIOS Y EL MATRIMONIO</a:t>
            </a:r>
            <a:endParaRPr lang="es-PE" sz="3500" b="1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1" name="Imagen 80"/>
          <p:cNvPicPr>
            <a:picLocks noChangeAspect="1"/>
          </p:cNvPicPr>
          <p:nvPr/>
        </p:nvPicPr>
        <p:blipFill rotWithShape="1"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5128" b="93162" l="7778" r="93056">
                        <a14:foregroundMark x1="59722" y1="53276" x2="74167" y2="689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914" t="5102" r="11156" b="6209"/>
          <a:stretch/>
        </p:blipFill>
        <p:spPr>
          <a:xfrm>
            <a:off x="18130543" y="6976635"/>
            <a:ext cx="571615" cy="634284"/>
          </a:xfrm>
          <a:prstGeom prst="rect">
            <a:avLst/>
          </a:prstGeom>
        </p:spPr>
      </p:pic>
      <p:sp>
        <p:nvSpPr>
          <p:cNvPr id="82" name="Cuadro de texto 2">
            <a:extLst>
              <a:ext uri="{FF2B5EF4-FFF2-40B4-BE49-F238E27FC236}">
                <a16:creationId xmlns:a16="http://schemas.microsoft.com/office/drawing/2014/main" id="{7750F231-B1B2-44F3-B3F0-D794962D92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22558" y="6985001"/>
            <a:ext cx="2493509" cy="67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79514" tIns="39757" rIns="79514" bIns="39757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870"/>
              </a:spcAft>
            </a:pPr>
            <a:r>
              <a:rPr lang="es-CO" sz="280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ruizenfe.com</a:t>
            </a:r>
            <a:endParaRPr lang="es-CO" sz="28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6" name="Google Shape;138;p25">
            <a:extLst>
              <a:ext uri="{FF2B5EF4-FFF2-40B4-BE49-F238E27FC236}">
                <a16:creationId xmlns:a16="http://schemas.microsoft.com/office/drawing/2014/main" id="{C09AF39C-E958-76FF-E4ED-7E135EF7A70F}"/>
              </a:ext>
            </a:extLst>
          </p:cNvPr>
          <p:cNvSpPr txBox="1">
            <a:spLocks/>
          </p:cNvSpPr>
          <p:nvPr/>
        </p:nvSpPr>
        <p:spPr>
          <a:xfrm>
            <a:off x="11745226" y="25264683"/>
            <a:ext cx="6385316" cy="4951427"/>
          </a:xfrm>
          <a:prstGeom prst="roundRect">
            <a:avLst/>
          </a:prstGeom>
          <a:solidFill>
            <a:schemeClr val="accent3">
              <a:lumMod val="20000"/>
              <a:lumOff val="80000"/>
              <a:alpha val="7333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1007656" indent="-1007656" algn="l" defTabSz="268708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83254" indent="-839713" algn="l" defTabSz="268708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358851" indent="-671771" algn="l" defTabSz="268708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7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702392" indent="-671771" algn="l" defTabSz="268708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45934" indent="-671771" algn="l" defTabSz="268708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389473" indent="-671771" algn="l" defTabSz="268708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733014" indent="-671771" algn="l" defTabSz="268708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076555" indent="-671771" algn="l" defTabSz="268708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420097" indent="-671771" algn="l" defTabSz="268708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1338" indent="-541338">
              <a:lnSpc>
                <a:spcPct val="107000"/>
              </a:lnSpc>
              <a:spcAft>
                <a:spcPts val="600"/>
              </a:spcAft>
              <a:buBlip>
                <a:blip r:embed="rId31"/>
              </a:buBlip>
            </a:pPr>
            <a:r>
              <a:rPr lang="es-E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ALEGRATE P</a:t>
            </a:r>
            <a:r>
              <a:rPr lang="es-E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el amor abnegado de Dios por ti.</a:t>
            </a:r>
          </a:p>
          <a:p>
            <a:pPr marL="541338" indent="-541338">
              <a:lnSpc>
                <a:spcPct val="107000"/>
              </a:lnSpc>
              <a:spcAft>
                <a:spcPts val="600"/>
              </a:spcAft>
              <a:buBlip>
                <a:blip r:embed="rId31"/>
              </a:buBlip>
            </a:pPr>
            <a:r>
              <a:rPr lang="es-E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COMPARTE </a:t>
            </a:r>
            <a:r>
              <a:rPr lang="es-E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otros lo que has aprendido de la lección de esta semana.</a:t>
            </a:r>
            <a:endParaRPr lang="es-ES" sz="5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1338" lvl="0" indent="-541338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Blip>
                <a:blip r:embed="rId31"/>
              </a:buBlip>
            </a:pPr>
            <a:r>
              <a:rPr lang="es-E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DEJES</a:t>
            </a:r>
            <a:r>
              <a:rPr lang="es-E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fortalecer el hábito de leer cada día tu Biblia y tu lección.</a:t>
            </a:r>
            <a:endParaRPr lang="es-PE" sz="3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1338" lvl="0" indent="-541338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Blip>
                <a:blip r:embed="rId31"/>
              </a:buBlip>
            </a:pPr>
            <a:endParaRPr lang="es-ES" sz="3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159 Rectángulo">
            <a:extLst>
              <a:ext uri="{FF2B5EF4-FFF2-40B4-BE49-F238E27FC236}">
                <a16:creationId xmlns:a16="http://schemas.microsoft.com/office/drawing/2014/main" id="{63668E24-7273-883D-6E52-042FC4D1D84F}"/>
              </a:ext>
            </a:extLst>
          </p:cNvPr>
          <p:cNvSpPr/>
          <p:nvPr/>
        </p:nvSpPr>
        <p:spPr>
          <a:xfrm>
            <a:off x="6515299" y="504281"/>
            <a:ext cx="2722178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ES" sz="3600" b="1" dirty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</a:rPr>
              <a:t>Símbolos:</a:t>
            </a:r>
            <a:endParaRPr lang="es-PE" sz="3600" b="1" dirty="0">
              <a:solidFill>
                <a:schemeClr val="accent1">
                  <a:lumMod val="50000"/>
                </a:schemeClr>
              </a:solidFill>
              <a:latin typeface="Agency FB" panose="020B0503020202020204" pitchFamily="34" charset="0"/>
            </a:endParaRPr>
          </a:p>
        </p:txBody>
      </p:sp>
      <p:sp>
        <p:nvSpPr>
          <p:cNvPr id="23" name="159 Rectángulo">
            <a:extLst>
              <a:ext uri="{FF2B5EF4-FFF2-40B4-BE49-F238E27FC236}">
                <a16:creationId xmlns:a16="http://schemas.microsoft.com/office/drawing/2014/main" id="{C7BD4960-2111-B2A2-5B57-2F45F1EA8E95}"/>
              </a:ext>
            </a:extLst>
          </p:cNvPr>
          <p:cNvSpPr/>
          <p:nvPr/>
        </p:nvSpPr>
        <p:spPr>
          <a:xfrm>
            <a:off x="8153775" y="648297"/>
            <a:ext cx="4266180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ES" sz="2400" b="1" dirty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</a:rPr>
              <a:t>Cómo estudiar las profecías bíblicas</a:t>
            </a:r>
            <a:endParaRPr lang="es-PE" sz="2400" b="1" dirty="0">
              <a:solidFill>
                <a:schemeClr val="accent1">
                  <a:lumMod val="50000"/>
                </a:schemeClr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8598206"/>
      </p:ext>
    </p:extLst>
  </p:cSld>
  <p:clrMapOvr>
    <a:masterClrMapping/>
  </p:clrMapOvr>
</p:sld>
</file>

<file path=ppt/theme/theme1.xml><?xml version="1.0" encoding="utf-8"?>
<a:theme xmlns:a="http://schemas.openxmlformats.org/drawingml/2006/main" name="Espiral">
  <a:themeElements>
    <a:clrScheme name="Verde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42479</TotalTime>
  <Words>627</Words>
  <Application>Microsoft Office PowerPoint</Application>
  <PresentationFormat>Personalizado</PresentationFormat>
  <Paragraphs>55</Paragraphs>
  <Slides>1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15" baseType="lpstr">
      <vt:lpstr>Agency FB</vt:lpstr>
      <vt:lpstr>Arial</vt:lpstr>
      <vt:lpstr>Bahnschrift SemiCondensed</vt:lpstr>
      <vt:lpstr>Calibri</vt:lpstr>
      <vt:lpstr>Cambria</vt:lpstr>
      <vt:lpstr>Candara</vt:lpstr>
      <vt:lpstr>Century Gothic</vt:lpstr>
      <vt:lpstr>Freehand521 BT</vt:lpstr>
      <vt:lpstr>Gill Sans MT</vt:lpstr>
      <vt:lpstr>Symbol</vt:lpstr>
      <vt:lpstr>Wingdings</vt:lpstr>
      <vt:lpstr>Wingdings 3</vt:lpstr>
      <vt:lpstr>Espiral</vt:lpstr>
      <vt:lpstr>CorelDRAW</vt:lpstr>
      <vt:lpstr>Presentación de PowerPoint</vt:lpstr>
    </vt:vector>
  </TitlesOfParts>
  <Company>Luffi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Luffi</dc:creator>
  <cp:lastModifiedBy>ENOC</cp:lastModifiedBy>
  <cp:revision>1038</cp:revision>
  <dcterms:created xsi:type="dcterms:W3CDTF">2018-11-07T20:25:19Z</dcterms:created>
  <dcterms:modified xsi:type="dcterms:W3CDTF">2025-04-18T12:35:44Z</dcterms:modified>
</cp:coreProperties>
</file>