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69" r:id="rId10"/>
    <p:sldId id="391" r:id="rId11"/>
    <p:sldId id="392" r:id="rId12"/>
    <p:sldId id="372" r:id="rId13"/>
    <p:sldId id="394" r:id="rId14"/>
    <p:sldId id="395" r:id="rId15"/>
    <p:sldId id="396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7F9DB"/>
    <a:srgbClr val="D1F4BA"/>
    <a:srgbClr val="F72CFC"/>
    <a:srgbClr val="008080"/>
    <a:srgbClr val="F2750E"/>
    <a:srgbClr val="333300"/>
    <a:srgbClr val="0000CC"/>
    <a:srgbClr val="FF3399"/>
    <a:srgbClr val="9D0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24/04/2025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4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LAS NACIONES: PRIMERA PARTE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52792C-7063-8AF1-BDD2-6097B851DD71}"/>
              </a:ext>
            </a:extLst>
          </p:cNvPr>
          <p:cNvSpPr txBox="1"/>
          <p:nvPr/>
        </p:nvSpPr>
        <p:spPr>
          <a:xfrm>
            <a:off x="982215" y="3088347"/>
            <a:ext cx="8276161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La caída moral de Israel 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comenzó con el rechazo a Dios. De ahí, la nación vivió bajo el mando de reyes que hicieron “</a:t>
            </a:r>
            <a:r>
              <a:rPr lang="es-PE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malo ante los ojos de Dios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Rey 11: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15: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16: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s-PE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 algunos reyes fueron mejores que otros, todos tuvieron algo en común, eran pecadores.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E56E3CA-A6E3-756B-4BAC-61E8BE45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2890D54-8E3F-03EE-F361-49BC8D03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896F714-DF6E-8558-B5C5-AD393DC6AB70}"/>
              </a:ext>
            </a:extLst>
          </p:cNvPr>
          <p:cNvSpPr/>
          <p:nvPr/>
        </p:nvSpPr>
        <p:spPr>
          <a:xfrm>
            <a:off x="1453833" y="2420782"/>
            <a:ext cx="47776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GOBIERNOS HUMANOS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FC40E7C-6BE8-C0F1-33A9-4B31594661E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F6DB24-021A-BCF2-A1B8-72DCDBF7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5B1AE159-DC82-6275-4BD3-EC1FE4A8AAF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162F53AE-72A7-A126-B308-B9F12668301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9E1B67-C139-2290-1993-9D20BD1F2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2E5453-AB0B-8E36-C1EC-C575A4F47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700F224B-31B0-3C76-DC2D-D11A7ACA6583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9993572-825D-2A40-7CE2-B340A984D49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EC178F7-2F35-FA47-E2BF-3764BF7731A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371584-5727-8328-25B9-EF0A7CCBE368}"/>
              </a:ext>
            </a:extLst>
          </p:cNvPr>
          <p:cNvSpPr txBox="1"/>
          <p:nvPr/>
        </p:nvSpPr>
        <p:spPr>
          <a:xfrm>
            <a:off x="982215" y="3037545"/>
            <a:ext cx="916611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vino a establecer, a través de la iglesia, un gobierno distinto al del mundo: un gobierno fundamentado en el servicio y el sacrificio</a:t>
            </a:r>
          </a:p>
          <a:p>
            <a:pPr lvl="0">
              <a:spcBef>
                <a:spcPts val="400"/>
              </a:spcBef>
            </a:pPr>
            <a:endParaRPr lang="es-PE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PE" sz="21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Jesús, llamándolos, dijo: Sabéis que los gobernantes de las naciones se enseñorean de ellas, y los que son grandes ejercen sobre ellas potestad.</a:t>
            </a:r>
            <a:r>
              <a:rPr lang="es-E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entre vosotros no será así, sino que el que quiera hacerse grande entre vosotros será vuestro servidor,</a:t>
            </a:r>
            <a:r>
              <a:rPr lang="es-E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que quiera ser el primero entre vosotros será vuestro siervo;</a:t>
            </a:r>
            <a:r>
              <a:rPr lang="es-E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el Hijo del Hombre no vino para ser servido, sino para servir, y para dar su vida en rescate por muchos</a:t>
            </a:r>
            <a:r>
              <a:rPr lang="es-PE" sz="21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20:</a:t>
            </a:r>
            <a:r>
              <a:rPr lang="es-PE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25 - 28</a:t>
            </a:r>
            <a:r>
              <a:rPr lang="es-PE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EF842AB9-A282-DEDC-6A94-64E491992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29762B4-357E-3C8C-EA2B-EDDE375AE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753F9E3-9A81-C699-B1A5-72404E26BC9D}"/>
              </a:ext>
            </a:extLst>
          </p:cNvPr>
          <p:cNvSpPr/>
          <p:nvPr/>
        </p:nvSpPr>
        <p:spPr>
          <a:xfrm>
            <a:off x="1453833" y="2420782"/>
            <a:ext cx="47776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GOBIERNOS HUMANOS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94AB3350-589B-7EC0-06F7-3BF5D30DBCE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F2A3A2-B5A6-79EF-206B-602C6292B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5B12F385-9150-34B0-6E81-4F7CE1A36E3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C89C499B-9856-634C-B88D-DD458736C61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36C019-01A5-E22E-9E4A-F815BAF3D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D5E9C9-247B-0873-B1C1-12455D369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E64EF58-010E-A0D8-9B6E-CD8E31F49ED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BB04505-3CD3-55B1-EA01-28FB93AA989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6F11928-FAB9-1F04-1660-F5FED86FFCD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estableció a la nación de Israel para salvar al mundo, no para condenarlos. La vida de la nación debía ser una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 para las naciones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 42: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 PARA LOS GENTILES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0806A5-0461-8659-1CE3-AB94AC6A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588F7D-8068-EBDD-85A3-5D5225D51858}"/>
              </a:ext>
            </a:extLst>
          </p:cNvPr>
          <p:cNvSpPr txBox="1"/>
          <p:nvPr/>
        </p:nvSpPr>
        <p:spPr>
          <a:xfrm>
            <a:off x="1015140" y="3182818"/>
            <a:ext cx="741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de los creyentes</a:t>
            </a:r>
            <a:r>
              <a:rPr lang="es-PE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también es llamada a ser una luz para el mundo. Jesús dijo: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Vosotros sois la luz del mundo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5: 14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91EDBA82-1F32-FBE0-B896-10C6CF68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6692192D-BB18-438F-B048-EEB63930487E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 PARA LOS GENTILES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9D43DE5-B971-D2BE-8AAA-C406B6ACC4F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392902-8EB6-29D8-132C-F326D155CE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36747E67-992C-EC35-0E40-E78C26F4463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B5897F1-511A-DA09-0C6E-8BD86796FEC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579657-7675-B652-61C4-C008ACED40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7297E7-1F74-7A08-1402-6DB15F38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0A7B0942-A514-4D80-D864-A5334DC9E43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26DFD2F-BCD6-FB19-9F2A-1607CFD05EA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E9DF465-9CBB-C644-0A80-D27F05AABC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14E91B-18C0-3816-A288-10BDA695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F5A406-5381-20A4-336F-FA36C060C5C9}"/>
              </a:ext>
            </a:extLst>
          </p:cNvPr>
          <p:cNvSpPr txBox="1"/>
          <p:nvPr/>
        </p:nvSpPr>
        <p:spPr>
          <a:xfrm>
            <a:off x="1015140" y="3182818"/>
            <a:ext cx="7413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PE" sz="30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es la máxima representación de la luz que vino a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 al mundo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Creer en él trae salvación, pero rechazarlo implica condenación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18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BD753AE-1775-79D7-22B0-B5BD2BED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BB133316-E82E-D36E-2E97-2EE7193E5540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 PARA LOS GENTILES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C49FD1B-5F6F-4837-0DDE-3AF79457397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F29169-E642-FF15-0750-8A429E40E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3161CF00-1689-79A0-757B-D4F51D8F082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12FDEF2-6E68-88D9-523B-094B6E6141D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1CB55D-BEA4-DF5C-08AB-5D727202B3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0246CB2-334F-11A6-A9EB-776C9A4CC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A45A8C6E-BD19-BE90-1B37-1FD5E901A89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9FA28F5F-E6DB-FFCD-F8A5-0AF9C16C221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E78CAF-DDE8-7D1B-BBC5-31D9DCA43FD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913246-3E01-2C1B-D49B-764071BF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B010FB-5E6F-B49F-1EC1-42AEB9C5D302}"/>
              </a:ext>
            </a:extLst>
          </p:cNvPr>
          <p:cNvSpPr txBox="1"/>
          <p:nvPr/>
        </p:nvSpPr>
        <p:spPr>
          <a:xfrm>
            <a:off x="1015139" y="3182818"/>
            <a:ext cx="7942594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del tiempo 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toda la tierra será iluminada con la gloria de Dios, nadie quedará sin el conocimiento de Dios.</a:t>
            </a:r>
          </a:p>
          <a:p>
            <a:pPr lvl="0">
              <a:spcBef>
                <a:spcPts val="400"/>
              </a:spcBef>
            </a:pPr>
            <a:endParaRPr lang="es-P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esto vi a otro ángel descender del cielo con gran poder; y la tierra fue alumbrada con su gloria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”. (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18: 1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F429C63-5943-9516-B425-2C58A36C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70F5B5E0-BD8B-BEE5-1FDB-CC65ED413B26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 PARA LOS GENTILES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1D644DDE-1E45-2ED4-C393-EA226BC595F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8CADD3-CC4B-47B6-8FDC-F287F42C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C16BD304-7BB3-602A-3D05-05B833409E9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CA915816-DB87-A227-B2E5-00426E57125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18C386-2A1E-3623-0705-6349E2B4B5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EEB973-A17D-9229-9B4B-E87009937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C401499F-FD8B-E7EE-C0FE-384FF07F71E4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434EEA19-D502-6CC1-883A-490BB2C4F61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DF6D23D-582D-E008-08DC-0C3A26A379E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ventajas y desventajas tenemos hoy quienes vivimos en las ciudades?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caracteriza a los gobiernos humanos?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misión de cada creyente en el lugar donde se encuentre?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obras de Dios en tu vida.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540933" y="3353229"/>
            <a:ext cx="810909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“Y le fue dado dominio, y gloria y reino; y todos los pueblos, naciones y lenguas le sirvieron. Su dominio es eterno, que nunca pasará, y su reino nunca será destruido”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(Dan. 7: 14).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Cuenta una antigua historia que un rey preguntó a su sabio consejero: ¿Qué necesito para que mi nación prospere siempre? El sabio respondió: Un pueblo que camine con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Dios.Aquel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rey ignoró el consejo, y su imperio cayó en el olvido.</a:t>
            </a:r>
          </a:p>
          <a:p>
            <a:endParaRPr lang="es-E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veremos que cuando la humanidad intenta sobrevivir sin Dios, el resultado siempre es negativo. 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Por eso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el Señor levantó un pueblo para ser luz entre las naciones.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6082990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SURGIMIENTO DE LAS CIUDADES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8139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GOBIERNOS HUMANOS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32487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 PARA LOS GENTILES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pecado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arruinó el diseño perfecto de Dios para la humanidad. Al ser expulsados del Edén, pasaron de la armonía a la lucha diaria por sobrevivir (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16 - 18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sz="32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0476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SURGIMIENTO DE LAS CIUDADES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C68F1DE-E951-7C58-9DAC-A3E0CC59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2" name="3 Grupo">
            <a:extLst>
              <a:ext uri="{FF2B5EF4-FFF2-40B4-BE49-F238E27FC236}">
                <a16:creationId xmlns:a16="http://schemas.microsoft.com/office/drawing/2014/main" id="{9522BC33-2FEF-635E-5D0C-B81C758F7741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BF9AE73-BD8E-AF16-BAAA-B907AE77EA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02410D0-92A4-DA01-B093-0680BD7D7D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E451109-3F59-B509-E57A-7DDB0CDC6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7169866-4792-41CF-9EF2-3210C7C93F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0C79DF3-88A3-D02B-92B0-CE5268BE4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0D5687CB-D643-0A62-2067-5FCE53BC6A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E6A57F-4745-08E4-E6D2-B52CA01F82E9}"/>
              </a:ext>
            </a:extLst>
          </p:cNvPr>
          <p:cNvSpPr txBox="1"/>
          <p:nvPr/>
        </p:nvSpPr>
        <p:spPr>
          <a:xfrm>
            <a:off x="975641" y="3202940"/>
            <a:ext cx="828930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El enfoque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en el esfuerzo por la supervivencia condujo al origen de las ciudades para disfrutar de una vida más fácil.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aparente solución fortaleció el sentimiento de la rebelión en contra Dios.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03C6A5F-DA14-332B-847B-995CD3D2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F8716320-0F84-8F2A-572A-B0FE44B1FD5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0DB05DA-51FD-BDE4-3882-50DCB9AB483D}"/>
              </a:ext>
            </a:extLst>
          </p:cNvPr>
          <p:cNvSpPr/>
          <p:nvPr/>
        </p:nvSpPr>
        <p:spPr>
          <a:xfrm>
            <a:off x="1453840" y="2425753"/>
            <a:ext cx="60476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SURGIMIENTO DE LAS CIUDADES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86AC15-9660-CDE6-D1E9-836AA05F42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87EBD15-C163-69B4-EA41-C32FDFE97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5EF432E-AAB9-6F3A-16C1-8C6FD023E2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A4C06B26-8147-FF65-351F-F41BD577F3A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D900838A-4023-9927-BC22-02AF403093C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D943777F-44A3-B1A0-D190-60C6E92782F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8E14148-75F1-E48F-2018-71B2697EF6C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F4C7034E-EB3A-FA0B-B7CD-0598D4C118F6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1B3B9052-4D3D-DDBB-241F-FA15D622EE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55BBF1DB-1A1F-C0F3-991F-98C8066BA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80BF81C-A9AB-DCA4-7CFF-902B8DE5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488D64C-B9B3-2B3F-507E-B4035625FD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4FD750D-F6F2-05BA-C24A-CAFF50FEA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4125E5D3-BA2F-C8CB-7662-0EDC20CF5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318415-1AFA-61A5-873C-44C2986B17BA}"/>
              </a:ext>
            </a:extLst>
          </p:cNvPr>
          <p:cNvSpPr txBox="1"/>
          <p:nvPr/>
        </p:nvSpPr>
        <p:spPr>
          <a:xfrm>
            <a:off x="975641" y="3202940"/>
            <a:ext cx="82893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 err="1">
                <a:solidFill>
                  <a:srgbClr val="CB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Nimrod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fue el primer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poderoso en la tierra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8, 9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es un símbolo de quienes intentan construir una vida independiente de Dios, de su linaje nació Babel y Nínive (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10, 11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30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FCB61F28-1ED3-76DE-148C-717A080A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033FC745-EEB6-F410-3B67-B93D84BC0CC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B87A74E-26C9-6184-19C8-C0FC6A276576}"/>
              </a:ext>
            </a:extLst>
          </p:cNvPr>
          <p:cNvSpPr/>
          <p:nvPr/>
        </p:nvSpPr>
        <p:spPr>
          <a:xfrm>
            <a:off x="1453840" y="2425753"/>
            <a:ext cx="60476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SURGIMIENTO DE LAS CIUDADES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D2F775-BEC1-F040-09AB-37F5EA0AB6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A96A04-5957-DC15-CF6E-6759B4B65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57445BE-7918-34D1-9919-2EFCFD587DD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1026BBA6-B708-0613-A7EC-375FE502932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1C932671-C450-54A6-0BC7-EB5FDCA85DE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37B22A0C-ABEB-0E1C-DA8E-1E455A87963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88AA198-03A4-927A-98EA-021C5C0BAB4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03E2312-FA8C-053B-9ECD-44C7D1D7F5A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B375193-D44E-1E38-5D18-CAD354BB8882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DC23220-9DF6-3DD5-00FE-7B15C59DC6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977F80B-316F-970C-8144-47FE7C244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E3EC75D1-C97A-963F-78EA-75BEEA73D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D32A850-4CC1-C707-8606-F96E6244D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BFAF721-E321-ECB3-82B5-F90FA9F26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D7CA202A-5846-6360-5428-1389E8402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0A70BCA-3734-CBF2-C284-12CBE07362E5}"/>
              </a:ext>
            </a:extLst>
          </p:cNvPr>
          <p:cNvSpPr txBox="1"/>
          <p:nvPr/>
        </p:nvSpPr>
        <p:spPr>
          <a:xfrm>
            <a:off x="975641" y="3202940"/>
            <a:ext cx="82893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llamó a Abraham para establecer una nación que contrarreste con los reinos del mundo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1 - 9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), las naciones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debían exclamar que eran un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pueblo sabio y entendido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30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2A0248A6-FC38-39A7-E410-FA77DABE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345B37CC-B551-8AD2-8D5A-4BAB141F8C3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2AB81140-F217-3EB1-895A-C96364B7E325}"/>
              </a:ext>
            </a:extLst>
          </p:cNvPr>
          <p:cNvSpPr/>
          <p:nvPr/>
        </p:nvSpPr>
        <p:spPr>
          <a:xfrm>
            <a:off x="1453840" y="2425753"/>
            <a:ext cx="60476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SURGIMIENTO DE LAS CIUDADES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1019EA-50F4-BB20-4CA3-931A4C225B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A1C6929-E46E-5724-E2F3-C12D62222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3B99A4D-9A4C-599A-B75B-3F192094B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0ACF7D58-67D5-81AA-A35E-514ABEE01C3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D94DF6D0-9873-7756-84B5-0DA1FAED94A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05FDE109-2692-43DB-D33A-E020D68723D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3A790B5-71C9-FFAA-3480-D2E30949223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BAAD396-C70D-3029-A694-FABBDACAD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estableció un gobierno Teocrático para Israel,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ellos viendo el gobierno de las naciones desearon tener un monarca humano.</a:t>
            </a:r>
          </a:p>
          <a:p>
            <a:pPr lvl="0">
              <a:spcBef>
                <a:spcPts val="400"/>
              </a:spcBef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todos los ancianos de Israel se juntaron, y vinieron a Ramá para ver a Samuel, y le dijeron: He aquí tú has envejecido, y tus hijos no andan en tus caminos;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tanto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constitúyenos ahora un rey que nos juzgue, como tienen todas las naciones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”.(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 8: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47776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GOBIERNOS HUMANOS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6126</TotalTime>
  <Words>1192</Words>
  <Application>Microsoft Office PowerPoint</Application>
  <PresentationFormat>Panorámica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1076</cp:revision>
  <dcterms:created xsi:type="dcterms:W3CDTF">2021-04-22T22:59:41Z</dcterms:created>
  <dcterms:modified xsi:type="dcterms:W3CDTF">2025-04-25T02:09:44Z</dcterms:modified>
</cp:coreProperties>
</file>