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90" r:id="rId9"/>
    <p:sldId id="369" r:id="rId10"/>
    <p:sldId id="391" r:id="rId11"/>
    <p:sldId id="392" r:id="rId12"/>
    <p:sldId id="393" r:id="rId13"/>
    <p:sldId id="372" r:id="rId14"/>
    <p:sldId id="394" r:id="rId15"/>
    <p:sldId id="395" r:id="rId16"/>
    <p:sldId id="396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90"/>
            <p14:sldId id="369"/>
            <p14:sldId id="391"/>
            <p14:sldId id="392"/>
            <p14:sldId id="393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D0720"/>
    <a:srgbClr val="E7F9DB"/>
    <a:srgbClr val="D1F4BA"/>
    <a:srgbClr val="F72CFC"/>
    <a:srgbClr val="008080"/>
    <a:srgbClr val="F2750E"/>
    <a:srgbClr val="333300"/>
    <a:srgbClr val="00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5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LAS NACIONES: SEGUNDA PARTE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DE1427-C88E-0C87-CBE5-EA1EAFCCADBE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metales y Las bestias</a:t>
            </a:r>
            <a:r>
              <a:rPr lang="es-PE" sz="32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simbolizan a los distintos reinos que se levantarían sobre la tierra, y reinarán en diferentes periodos. 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9A973762-EC00-DFFF-3272-B188E08A5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95BEAB9C-003F-E53D-0C58-7390A767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9158C06B-EE29-26DE-BD7D-762B6C6D23A8}"/>
              </a:ext>
            </a:extLst>
          </p:cNvPr>
          <p:cNvSpPr/>
          <p:nvPr/>
        </p:nvSpPr>
        <p:spPr>
          <a:xfrm>
            <a:off x="1453834" y="2420782"/>
            <a:ext cx="42103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Y APOCALIPSIS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08B73F6-5F4C-118F-3EA2-4C1B03431EB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D18716-6059-9FB5-B6CF-32B5BE18B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876190EE-E876-AC22-9B30-F4CFBC44502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C5AD2AAA-A51B-330C-0B87-C6BDFDF25EF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AB5224-EB7D-BA34-2AC0-701D677940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8C94E58-0BF4-9021-7F94-4705BA3DD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7B3D14D7-DD3D-6929-3EC0-C3BAC5AA353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7D12708-4B14-A504-1C55-E13FB4C40FF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1CFD0F-AF47-27EC-9ADB-B95D79B148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DF0A7CA-5F43-7A3C-85F5-2B45C135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274BEB-780F-6AB8-6D83-F4176C1CF9F1}"/>
              </a:ext>
            </a:extLst>
          </p:cNvPr>
          <p:cNvSpPr txBox="1"/>
          <p:nvPr/>
        </p:nvSpPr>
        <p:spPr>
          <a:xfrm>
            <a:off x="982215" y="3088347"/>
            <a:ext cx="827616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12: 3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revela que detrás del poder de estos reinos esta obrando Satanás.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D07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Satanás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a tratado de impedir el cumplimiento del plan de salvación tratando de matar a Jesús en su nacimiento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12: 4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y persiguiendo a la iglesia durante 1260 años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359446DB-C4DF-028D-BBCE-D10CB9002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79233D3D-02B0-D8C6-2D67-F7FF425B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1539857-3470-9C7F-C304-2E5542CD760F}"/>
              </a:ext>
            </a:extLst>
          </p:cNvPr>
          <p:cNvSpPr/>
          <p:nvPr/>
        </p:nvSpPr>
        <p:spPr>
          <a:xfrm>
            <a:off x="1453834" y="2420782"/>
            <a:ext cx="42103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Y APOCALIPSIS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CB7383B-E8CC-95B9-020E-868EB75404A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12EC6C-EBBF-67AA-FC73-9D5BA1D5F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35CD6277-29D5-B9C4-55C2-C5D209E0FDB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02E4E30D-31D8-99EC-C506-320872425E1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D626AB-980F-C8CC-3847-C9F5B5F40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A4F9CE1-5E4A-1F4D-A2C8-047903F1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6723B96D-4A69-8524-077D-F2A101C91D5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5914CDD-9D93-C258-5355-1E215F2E075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48A823-C33E-7189-2BAA-F7F11E381873}"/>
              </a:ext>
            </a:extLst>
          </p:cNvPr>
          <p:cNvSpPr txBox="1"/>
          <p:nvPr/>
        </p:nvSpPr>
        <p:spPr>
          <a:xfrm>
            <a:off x="982215" y="3088347"/>
            <a:ext cx="82761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el tiempo de persecución, la iglesia encontró refugio en EE.UU. De Norteamérica.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esta misma nación que una vez fue un refugio, terminará hablando como un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dragón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13:11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5F75A89D-C845-A1D3-8918-9ED81B9C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42A49FB-FB62-A28D-6E4F-6931944D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F299EF46-0F2B-42B3-FBA3-446545DB9ECB}"/>
              </a:ext>
            </a:extLst>
          </p:cNvPr>
          <p:cNvSpPr/>
          <p:nvPr/>
        </p:nvSpPr>
        <p:spPr>
          <a:xfrm>
            <a:off x="1453834" y="2420782"/>
            <a:ext cx="42103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Y APOCALIPSIS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5344D702-9669-85B8-3C97-F359EAF5C64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616055-DBF0-951A-E913-D1CF4EBA8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22E5390-B590-02F6-666F-1EB9CAF0A8B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9DEFD4F0-885C-1EBF-C8FB-29C34D46002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30172D-92B8-52E0-9973-2A7716BD0A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763506-8971-2505-3184-2E5601090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C095B556-899B-D8DB-6CD8-CE0CAB84616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86F6527-5BE1-9074-4FA6-BC062365EB1F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09A2A84-A3D4-6BCA-AD9F-FD8F7B415A1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10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presenta a un ángel con un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librito abierto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”, y tiene un pie sobre el mar y otro sobre la tierra. 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Los pies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sobre el mar y la tierra, indica que el mensaje abarca a todo el mundo.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37123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PROFETIZAR DE NUEVO.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48B599-E27E-7802-CBE5-8A06BF30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33FD95-AB63-5041-EE4B-7F59E9CAB20F}"/>
              </a:ext>
            </a:extLst>
          </p:cNvPr>
          <p:cNvSpPr txBox="1"/>
          <p:nvPr/>
        </p:nvSpPr>
        <p:spPr>
          <a:xfrm>
            <a:off x="1015140" y="3182818"/>
            <a:ext cx="741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El “</a:t>
            </a:r>
            <a:r>
              <a:rPr lang="es-PE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librito abierto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, nos conecta con el libro de Daniel, donde el ángel ordena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cierra las palabras y sella el libro hasta el tiempo del fin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12: 4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55D20EAE-0E7B-F25F-CE9E-43B373EB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86910C0B-0B5D-28DE-ACC1-48DCC42CA072}"/>
              </a:ext>
            </a:extLst>
          </p:cNvPr>
          <p:cNvSpPr/>
          <p:nvPr/>
        </p:nvSpPr>
        <p:spPr>
          <a:xfrm>
            <a:off x="1453832" y="2420782"/>
            <a:ext cx="437123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PROFETIZAR DE NUEVO.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70388E3F-4033-1E18-D9F3-D06DA550E01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13641A-0AB9-2AF6-7566-F19B9DF422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19D17586-6C46-A7D8-99E1-31592D0F1B0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6FAD4A25-38E1-35A0-6A86-03AA73B53D2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AB86D0-5D9D-4BB8-A41D-3463BDB5C6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1D9E04-7657-7FF7-CF7F-89A5C4F76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7147B93D-0E77-59F1-DF3F-317DBE6649C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B23A0639-36E3-901B-EB09-2D04109E31E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1B6EF8-C12A-7EA3-2ADE-6410382B846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BDB9A-66F6-FA6D-D657-4401BE0C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499695-DEF5-6794-EE80-DCCE60A1FC71}"/>
              </a:ext>
            </a:extLst>
          </p:cNvPr>
          <p:cNvSpPr txBox="1"/>
          <p:nvPr/>
        </p:nvSpPr>
        <p:spPr>
          <a:xfrm>
            <a:off x="1015140" y="3182818"/>
            <a:ext cx="741336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Guillermo Miller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, estudioso de las profecías, interpretó que el cumplimiento de profecía de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8: 14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indicaban el retorno de Jesús.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Esta interpretación profética generó gran alegría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tu boca será dulce como la miel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9, 10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5ECD8113-A0DE-3B74-AB81-12C941FB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026CAD38-6243-3BAD-B108-821E44A0F800}"/>
              </a:ext>
            </a:extLst>
          </p:cNvPr>
          <p:cNvSpPr/>
          <p:nvPr/>
        </p:nvSpPr>
        <p:spPr>
          <a:xfrm>
            <a:off x="1453832" y="2420782"/>
            <a:ext cx="437123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PROFETIZAR DE NUEVO.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157751A1-46E5-0392-F089-E71C2BF4719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E5F351-7CCB-2A29-88E4-B216179172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73EB7BE3-3C51-CDC9-171F-D09A78A8F73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EF3AD812-9E44-7319-7868-BA587676BA5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8D0FD2-4742-53D7-2432-B5590E1757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DC2F3F-EBD5-7FC0-58E3-F46ADD8DD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1253C977-A6D1-734F-3784-C5D67B4434E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B2B4BDA0-34BC-34EB-DAA0-59FD4BE0845F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83EE4F5-61F6-1DF2-CC15-5FAFA163B02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23D92C-006C-EAE5-5F61-870EBBDDB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694D5A-5A97-09A0-EFA2-EBF1ED7182D6}"/>
              </a:ext>
            </a:extLst>
          </p:cNvPr>
          <p:cNvSpPr txBox="1"/>
          <p:nvPr/>
        </p:nvSpPr>
        <p:spPr>
          <a:xfrm>
            <a:off x="1015140" y="3182818"/>
            <a:ext cx="7413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Después del chasco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experimentaron amargura y desilusión pero es ahí cuando surge el movimiento adventista como un cumplimiento profético “</a:t>
            </a:r>
            <a:r>
              <a:rPr lang="es-PE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necesario que prediques otra vez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10:11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714CF26-50DC-58E1-125F-4FDA5947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0DF393AA-8DAC-01A9-D73E-380CEDDCFE5F}"/>
              </a:ext>
            </a:extLst>
          </p:cNvPr>
          <p:cNvSpPr/>
          <p:nvPr/>
        </p:nvSpPr>
        <p:spPr>
          <a:xfrm>
            <a:off x="1453832" y="2420782"/>
            <a:ext cx="437123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PROFETIZAR DE NUEVO.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750515D-E8D4-DDA4-4F46-7B1FF2E978E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B0D54F-8187-3E04-D25E-3265D128D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F658EA91-4F8D-4C94-66D9-48946924237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B72A4412-36AD-BD0F-DEF7-58187BB8AF8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4F64CA-56F7-0921-44EF-E55FECAC17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05475C-6484-F536-1318-33E3EF510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F18A3794-E2A8-8FCB-FD1B-AC39639A00C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80CD715A-7DAB-BB70-4DE4-1F294396BF1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3124B7-F77F-838E-5EB5-86D800A0A31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Qué nos enseña la desobediencia  de Adán y Eva sobre las consecuencias de nuestras decisiones</a:t>
            </a:r>
            <a:r>
              <a:rPr lang="es-E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Esperanza encontramos en las promesas de las profecías de Daniel y Apocalipsis?</a:t>
            </a:r>
          </a:p>
          <a:p>
            <a:r>
              <a:rPr lang="es-E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creemos que la iglesia adventista es un movimiento profético?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ser parte del reino eterno de Dios.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8066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“Esten quietos, y conozcan que yo soy Dios. Exaltado seré entre las naciones, enaltecido seré en la tierra”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(Sal. 46: 10).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¿Es posible que detrás de cada cambio de gobierno, cada guerra, cada alianza internacional, esté obrando una mano invisible? Mientras el mundo ve el caos, la Biblia revela un panorama distinto: las naciones no se mueven al azar. Están en el escenario profético, cumpliendo roles definidos en el gran conflicto entre el bien y el mal.</a:t>
            </a:r>
            <a:endParaRPr lang="es-ES" sz="2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aún en medio del surgimiento y caída de las naciones, Dios sigue dirigiendo la historia que finalizará con el establecimiento de su reino eterno.</a:t>
            </a:r>
            <a:endParaRPr lang="es-PE" sz="2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480452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PRIMER MANDAMIENTO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81399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Y APOCALIPSIS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80452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PROFETIZAR DE NUEVO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desobediencia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del primer mandamiento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comerás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), trajo desgracia a la humanidad.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mandamiento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no era restrictivo, sino una muestra de amor y cuidado del creador. </a:t>
            </a: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8792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PRIMER MANDAMIENTO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DF4EC396-F370-E3C8-5F55-D3BB30F7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545D43-40D5-720E-C5E0-86A2C340886E}"/>
              </a:ext>
            </a:extLst>
          </p:cNvPr>
          <p:cNvSpPr txBox="1"/>
          <p:nvPr/>
        </p:nvSpPr>
        <p:spPr>
          <a:xfrm>
            <a:off x="975641" y="3202940"/>
            <a:ext cx="828930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Al dar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lugar a la voz de la serpiente Adán y Eva, rompieron su comunión con el Creador y abrieron la puerta al pecado.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No todas las voces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tienen el propósito de ser bendición en nuestra vida. </a:t>
            </a:r>
          </a:p>
          <a:p>
            <a:pPr lvl="0">
              <a:spcBef>
                <a:spcPts val="400"/>
              </a:spcBef>
            </a:pPr>
            <a:endParaRPr lang="es-P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>
              <a:spcBef>
                <a:spcPts val="400"/>
              </a:spcBef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podemos hacer para distinguir entre la voz de Dios y la voz que nos aleja de Él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716C199-04A4-F5F5-0914-8826343D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153B566D-4888-B4CF-992A-C2CE85842CBA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F204A9A4-3940-956F-27BD-B2A464DCAC05}"/>
              </a:ext>
            </a:extLst>
          </p:cNvPr>
          <p:cNvSpPr/>
          <p:nvPr/>
        </p:nvSpPr>
        <p:spPr>
          <a:xfrm>
            <a:off x="1453840" y="2425753"/>
            <a:ext cx="48792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PRIMER MANDAMIENTO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B7E5B9B-0276-9C0D-6995-631A96720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1CD3C2-AC91-8FE6-78B8-EBFD1188D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A6407DD-FEE0-991D-C41A-A989E9D15F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21100DA8-D8DE-B950-5230-3391DE09F85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AB9A1667-AFA7-E37D-4F81-AEE0ECA058D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E5A8ADA1-840F-003F-1531-B9FC43BA749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44C2B029-10EA-62D4-4903-2BF0234F539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216F406-2AB2-34F9-AF14-9F78EB69239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BFCEB264-ADEF-15A9-1B9C-8DC212D44224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A454FB4C-9F3A-EE36-DC91-1C022872B7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34C5F62C-1765-3541-47B0-9968517D5B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09DAAB30-B5CA-DB97-F3D9-5F14632A4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AB2F9DFC-65A5-A1E4-932C-16CF44EDEF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DCFE5166-4F98-F5B2-AA3F-5FC958FBD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1C0A1952-9B45-41B0-FD4C-276D419BC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0DB40B-A0E1-7666-9800-A6BF346F3308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no deseaba limitar el conocimiento del hombre, sino educarlo a fin de evitar que algunos conocimientos le causen sufrimiento y la muerte. 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F531F99-6703-C125-16F3-5A3E565CB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7310457A-7231-973C-C45C-BFAA1DF05950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05765E9-F7A6-C8D2-F678-B2E869AFAF66}"/>
              </a:ext>
            </a:extLst>
          </p:cNvPr>
          <p:cNvSpPr/>
          <p:nvPr/>
        </p:nvSpPr>
        <p:spPr>
          <a:xfrm>
            <a:off x="1453840" y="2425753"/>
            <a:ext cx="48792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PRIMER MANDAMIENTO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B84AF4-5C5C-B782-90BE-0F8C05450D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E8A881-CD16-3638-C89B-2FDDC76168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040F8E-0C13-9066-4267-32BD70AE88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87CAA971-D4FE-3CA2-CD02-4B63B89B6C0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6387148B-B60F-FFA2-F72B-F65B11BED06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8C4F390B-A92B-D64D-653E-AB66588CF6C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FE5B95C1-CE9C-35F9-D5CF-EA6F24E88E6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753A052-A3EF-347B-96EB-E52812DE5A6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86CDE05-2039-C273-DF51-A6C1048EC87E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E417FAFE-43D2-CDB9-FD7C-08A7D54758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06B9696C-E7FC-C059-86FA-50212448B9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580DA7F6-5CF3-708D-0C53-01A9E7325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F78FD933-E660-3D99-C702-19300C534F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C410C8E-F002-9EB6-147E-32E9946A2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4D65533F-C140-0CDE-942C-37234490B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EEECB93-D4C9-467D-9A79-42F60FF8EE21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Lamentablemente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con la entrada del pecado, la humanidad perdió la perfección y comenzó a enfrentar sufrimiento, muerte y la lucha por la supervivencia.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8EB1B1C0-0E79-7771-812E-DF98BE72A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EBE869A0-74F7-079F-CEB6-69973751053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AC6F52D-E080-DCB8-7B83-73E2D52C2FC2}"/>
              </a:ext>
            </a:extLst>
          </p:cNvPr>
          <p:cNvSpPr/>
          <p:nvPr/>
        </p:nvSpPr>
        <p:spPr>
          <a:xfrm>
            <a:off x="1453840" y="2425753"/>
            <a:ext cx="4879227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PRIMER MANDAMIENTO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0E83D59-FBE0-B7AA-0125-53DC4571FE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F3072A-215D-9FD5-78B5-98270127D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55EBFD-6384-E5A6-36E2-173764F49A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B8055B54-6CD5-7E01-4E51-808AEAD396D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B68D23FB-920E-880E-41F7-1C8CB882228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61CB3FA6-1BD6-E70D-1B96-796CA82131B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64FD2971-E043-B958-41C3-F72145FEAD7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56A4598-AA89-B97D-E52E-B26D58B90731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2 y 7 </a:t>
            </a:r>
            <a:r>
              <a:rPr lang="es-PE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ilustran claramente que Dios tiene bajo su control el curso de la humanidad. 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7,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en lugar de una estatua, Dios muestra diferentes bestias que salen de un mar agitado.</a:t>
            </a: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42103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Y APOCALIPSIS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6130</TotalTime>
  <Words>1080</Words>
  <Application>Microsoft Office PowerPoint</Application>
  <PresentationFormat>Panorámica</PresentationFormat>
  <Paragraphs>136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1073</cp:revision>
  <dcterms:created xsi:type="dcterms:W3CDTF">2021-04-22T22:59:41Z</dcterms:created>
  <dcterms:modified xsi:type="dcterms:W3CDTF">2025-05-02T13:40:28Z</dcterms:modified>
</cp:coreProperties>
</file>