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7" r:id="rId7"/>
    <p:sldId id="388" r:id="rId8"/>
    <p:sldId id="389" r:id="rId9"/>
    <p:sldId id="369" r:id="rId10"/>
    <p:sldId id="391" r:id="rId11"/>
    <p:sldId id="392" r:id="rId12"/>
    <p:sldId id="393" r:id="rId13"/>
    <p:sldId id="372" r:id="rId14"/>
    <p:sldId id="394" r:id="rId15"/>
    <p:sldId id="395" r:id="rId16"/>
    <p:sldId id="396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7"/>
            <p14:sldId id="388"/>
            <p14:sldId id="389"/>
            <p14:sldId id="369"/>
            <p14:sldId id="391"/>
            <p14:sldId id="392"/>
            <p14:sldId id="393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5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23/05/2025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8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EN LOS SALMOS: PRIMERA PARTE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ECC983-4E89-2F11-49C1-8D26111A5DA1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nombre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no se refiere a una inscripción literal, sino al “</a:t>
            </a:r>
            <a:r>
              <a:rPr lang="es-E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divino en la mente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Por lo tanto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sus vidas reflejan el carácter de Dios.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ED59FA27-BE31-738B-87E3-7F9E09CD0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4D10BA42-2865-F719-CE39-20ABA7D7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D6D18BF0-576C-4899-D31D-AF3FF33F0575}"/>
              </a:ext>
            </a:extLst>
          </p:cNvPr>
          <p:cNvSpPr/>
          <p:nvPr/>
        </p:nvSpPr>
        <p:spPr>
          <a:xfrm>
            <a:off x="1453833" y="2420782"/>
            <a:ext cx="4252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EN EL CORAZÓN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46D511C7-10D5-A4C5-DCC4-7C9BC793033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C8B996-5A4B-A224-B4EF-5D9095576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483DE102-547B-62C5-7169-C591D14A6C5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059E72C8-F506-0361-B50A-8FB857333B4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1948884-2BDB-AF98-554D-92E03928B8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98EDB39-ADF6-C54F-6B57-66FEC34D8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BE7460AD-4D48-D7D0-043A-AF6E064B32F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6C3207E2-DBDE-B163-6E7A-00D2317454C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3D2B2F7-096B-CF8C-A3B8-821ED3617A5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122F47-D3DE-F8DA-4AD7-E19478D2A793}"/>
              </a:ext>
            </a:extLst>
          </p:cNvPr>
          <p:cNvSpPr txBox="1"/>
          <p:nvPr/>
        </p:nvSpPr>
        <p:spPr>
          <a:xfrm>
            <a:off x="982215" y="3088347"/>
            <a:ext cx="8276161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Quienes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tienen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nombre de Dios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en sus frentes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guardan los mandamientos de Dios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14: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), como una señal del </a:t>
            </a:r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nuevo pacto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guardar la ley es una señal del nuevo pacto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0E5AD7FC-A722-EFC8-355C-196D7DD4E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A931AB60-244F-EDB6-A461-21094ECF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CCC6219D-6FEF-9558-36CA-43D52F3ACE85}"/>
              </a:ext>
            </a:extLst>
          </p:cNvPr>
          <p:cNvSpPr/>
          <p:nvPr/>
        </p:nvSpPr>
        <p:spPr>
          <a:xfrm>
            <a:off x="1453833" y="2420782"/>
            <a:ext cx="4252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EN EL CORAZÓN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B2BE364A-81B1-90D1-D2A5-0FE8510A90D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9C9625-B6D0-0617-95E0-B60A1C56E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B6EC7416-B191-0D2B-D225-6B331E3E521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6A9CD497-AF13-80F6-0C59-439C5DF67CA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93CDAA-9DE3-3C47-1BC1-25E7DA610E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472DFD-251E-B3DA-AC01-9FE05FED1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A35030EB-0CE2-8A47-2264-C69343D2C55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4F7F8007-3C7E-608F-FAB1-8D922693BCB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2C232C2-43DE-A3DA-5889-9A879DA8031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49AAF9-49E1-29EA-5812-1392B98104D1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el nuevo pacto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la ley, está en el corazón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es el pacto que haré con ellos… pondré </a:t>
            </a:r>
            <a:r>
              <a:rPr lang="es-ES" sz="32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s-ES" sz="3200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leyes</a:t>
            </a:r>
            <a:r>
              <a:rPr lang="es-ES" sz="3200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sus corazones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32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sus mentes</a:t>
            </a:r>
            <a:r>
              <a:rPr lang="es-ES" sz="3200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escribiré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16, 17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B9A6502-0B7A-2C16-80F1-086D344E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AE2AC44D-D187-578F-DA64-45C134FF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0FFA6986-CDEA-ABD6-7F0F-309BF332F6C6}"/>
              </a:ext>
            </a:extLst>
          </p:cNvPr>
          <p:cNvSpPr/>
          <p:nvPr/>
        </p:nvSpPr>
        <p:spPr>
          <a:xfrm>
            <a:off x="1453833" y="2420782"/>
            <a:ext cx="4252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EN EL CORAZÓN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41A23AC2-09F8-4E23-FFE2-72DD37BAD73B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3ED5BA-365C-3625-A036-AACE7C3C9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EECD82C-2945-ED15-5F58-006940EDB81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B3AE5AD1-121A-AAD8-0351-D359A73B4A2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DC8E0D-7E04-1814-E023-EA2E949CBA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2BB676-837C-11E9-E3FF-71A79EAA7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57166CC7-1509-9B86-182B-BD8CAC92A6B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61785333-ADDE-5A9F-100D-95757C9C3C3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4D30C90-6497-7911-170E-3E29C45331B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11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salmo 5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muestra que Dios hace una distinción clara entre los malos y los redimidos, indicando que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mal no habita con Él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4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cambia nuestra visión de Dios al saber que Él no tolera el mal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5277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LOS REDIMIDOS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37E3A4-2679-377D-3597-A9DD178F5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925C86B-3D25-E308-0524-68F55CF6AC7A}"/>
              </a:ext>
            </a:extLst>
          </p:cNvPr>
          <p:cNvSpPr txBox="1"/>
          <p:nvPr/>
        </p:nvSpPr>
        <p:spPr>
          <a:xfrm>
            <a:off x="1015140" y="3182818"/>
            <a:ext cx="7413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expresó que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misericordia de Dios, los redimidos tienen acceso a la casa de Dios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 5: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28370917-1E31-E979-7E44-62C17341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D87B93A-CF64-4250-6981-B0821DE5F3F7}"/>
              </a:ext>
            </a:extLst>
          </p:cNvPr>
          <p:cNvSpPr/>
          <p:nvPr/>
        </p:nvSpPr>
        <p:spPr>
          <a:xfrm>
            <a:off x="1453832" y="2420782"/>
            <a:ext cx="5277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LOS REDIMIDOS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B943A13A-290F-557D-68DE-6D7C9397D9C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35B751-52C4-7FE0-7C74-76A2838AF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CBE9E7A6-1FB1-9896-F172-00A0BBC6DC4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201EF7BC-CB03-61A4-10AA-2ECBB3E06F5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36FC4A-BFA8-06F8-FBD0-4989C9A6E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19A5C9-FA61-8D49-1B99-B97AD6273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90AA29A6-B51E-B0BF-35E0-DC98B1312B0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7F1CCF4A-F2E7-FF23-550C-F34A0244F00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DEC4F82-F266-60C5-E3FF-C475A74AFE0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022770-B998-D87E-170B-DE4E4C879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517B64F-2014-64F4-15DB-90B773D2F169}"/>
              </a:ext>
            </a:extLst>
          </p:cNvPr>
          <p:cNvSpPr txBox="1"/>
          <p:nvPr/>
        </p:nvSpPr>
        <p:spPr>
          <a:xfrm>
            <a:off x="1015140" y="3182818"/>
            <a:ext cx="741336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perdón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capacita a cada creyente para estar ante la presencia de Dios y responder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 aquí, envíame a mi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 6: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ver </a:t>
            </a:r>
            <a:r>
              <a:rPr lang="es-E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 51: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y 13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el perdón de Dios en la vida de cada creyente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2A21F8F9-C508-B7B9-05AB-1C6A70BB8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B8517584-2B6C-5F77-BF82-D6E0A1EFCBA3}"/>
              </a:ext>
            </a:extLst>
          </p:cNvPr>
          <p:cNvSpPr/>
          <p:nvPr/>
        </p:nvSpPr>
        <p:spPr>
          <a:xfrm>
            <a:off x="1453832" y="2420782"/>
            <a:ext cx="5277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LOS REDIMIDOS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AC0AEBBC-09A5-50C1-9047-3E6CA9B9C30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E0F9CA-55DB-D001-C120-8616B0FBF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66201591-63C9-0860-0A77-3EF70778831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76A845AB-A9F1-DA9F-6DDD-604DC8A8CF2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E0670D-D630-2389-326F-F83C725F11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680355-8AE0-79E3-DE88-4B58B0950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6A0A1C33-4BE6-2053-56C4-8B3394276A95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437FA5D7-7AB5-2F1A-CD16-ACF23A646D3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335BC2-AD9A-3021-7423-390C552C819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B79CED-7C35-7225-620D-65748E94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4AD64A2-3F42-EC2E-D7BE-6D1969B58109}"/>
              </a:ext>
            </a:extLst>
          </p:cNvPr>
          <p:cNvSpPr txBox="1"/>
          <p:nvPr/>
        </p:nvSpPr>
        <p:spPr>
          <a:xfrm>
            <a:off x="1015140" y="3182818"/>
            <a:ext cx="7413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ha comisionado a los redimidos  para servir como sus voceros en favor de un mundo caído, porque “</a:t>
            </a:r>
            <a:r>
              <a:rPr lang="es-PE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verdad salvadora y santificadora no puede permanecer encerrada en el corazón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” (El camino a Cristo, p. 66).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D7D5BDF2-D6D8-A0CD-9C12-AAE4C0B5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0E6AB08A-7DEE-B10C-B5B4-7C09EC078F46}"/>
              </a:ext>
            </a:extLst>
          </p:cNvPr>
          <p:cNvSpPr/>
          <p:nvPr/>
        </p:nvSpPr>
        <p:spPr>
          <a:xfrm>
            <a:off x="1453832" y="2420782"/>
            <a:ext cx="5277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LOS REDIMIDOS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3323199-B8A5-10E4-174F-95B1947596D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14497A-9F91-21D8-6AED-71454B51A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05D2F3A3-71CF-CC65-ABD9-06AF9B233EF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F303A649-DAD9-81F0-774F-39046B78238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B645E5-4C46-990F-9877-9FDAF4C49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6D3739-0269-726F-7701-63FDA0006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85551C05-1DA1-47D0-5F01-896433528A0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BFB5A64B-9AA3-702D-4588-1154F3B014C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E88A752-4A5C-43BA-D283-4FA57099B04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debemos hacer para recibir el nombre del cordero en la frente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¿Qué textos bíblicos muestran que el nuevo pacto no anuló la ley moral?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experimentaron Isaías y David, para entender la misión de anunciar el evangelio?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REGOCÍJATE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don de la salvación alcanzada en Jesús.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“Entonces miré y vi al cordero de pie sobre el Monte Sion, y con él ciento cuarenta y cuatro mil que tenían el nombre del cordero y el nombre de su padre escrito en sus frentes”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14: 1).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joven, atrapado en una noche oscura de angustia, tomó su Biblia sin saber qué buscar. Abrió al azar y encontró palabras que parecían haber sido escritas para él: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“Clama a mí en el día de la angustia; te libraré, y tú me honrarás”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(Salmo 50:15).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Esa noche descubrió que los Salmos no son sólo poesía, sino oración, refugio y guía.</a:t>
            </a:r>
            <a:endParaRPr lang="es-E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veremos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analizaremos sobre la relación de Cristo y el santuario, el propósito de la ley en el nuevo pacto y la misión de todo redimido.</a:t>
            </a:r>
            <a:endParaRPr lang="es-P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423722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Y EL SANTUARIO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24669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EN EL CORAZÓN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521092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MISIÓN DE LOS REDIMIDOS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santuario terrenal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se construyó siguiendo el modelo divino (ver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25: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 Y cada detalle, prefiguraba al ministerio de Jesús (ver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9: 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11 - 15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es importante comprender el tema del santuario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Y EL SANTUARIO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06235-BF3C-9214-1620-110FDFBD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8">
            <a:extLst>
              <a:ext uri="{FF2B5EF4-FFF2-40B4-BE49-F238E27FC236}">
                <a16:creationId xmlns:a16="http://schemas.microsoft.com/office/drawing/2014/main" id="{40E17FA1-1C97-F884-908B-039F3493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2190D5C-EC82-6D93-4629-9E2E1BC43DED}"/>
              </a:ext>
            </a:extLst>
          </p:cNvPr>
          <p:cNvSpPr txBox="1"/>
          <p:nvPr/>
        </p:nvSpPr>
        <p:spPr>
          <a:xfrm>
            <a:off x="975641" y="3202940"/>
            <a:ext cx="828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22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muestra como el pueblo interactuaba con Dios mediante el santuario. </a:t>
            </a:r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Ellos se alegraban de ir al santuario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v, 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),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allá están las sillas del juicio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5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269DD381-9696-2C6E-063A-8CFEB0C0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20BCFA15-6698-6637-1E09-DF05C2CAE2A9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CCF3AA96-BF01-F6C8-C74B-1A9A523D289C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Y EL SANTUARIO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0951A92-5C07-7433-CC23-A660565F8E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1D94C9C-2D21-74E9-0790-B7990D2F2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8C99AE8-3184-FB9E-A8EB-A832FE0D62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CBA69370-B05C-4DB8-85A2-51A337D7D95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AEA7C3FE-0348-AB4B-B9DD-D8FF56B8B1D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>
            <a:extLst>
              <a:ext uri="{FF2B5EF4-FFF2-40B4-BE49-F238E27FC236}">
                <a16:creationId xmlns:a16="http://schemas.microsoft.com/office/drawing/2014/main" id="{576AA9BE-5698-D5DB-7F42-D1D76133CBB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>
            <a:extLst>
              <a:ext uri="{FF2B5EF4-FFF2-40B4-BE49-F238E27FC236}">
                <a16:creationId xmlns:a16="http://schemas.microsoft.com/office/drawing/2014/main" id="{1F96E4D7-ACEB-F8AF-7EE0-D3718DE7DCC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44F6B8-57FF-8C44-E3EE-493AFF08CC1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9776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547BE606-CD4D-180D-C542-4256C039E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BA4442-183C-CB47-09DA-00E7D7E2151E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En tiempos de David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, el santuario fue llevado al monte Moria, donde se construyó el templo y luego se lo identificó como ‘monte Sion’. 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52762077-CDCA-237A-27AE-8AB5B200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1F886048-EB15-BD41-6D35-9402E221E4C3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C572B0F-F52E-522C-65FA-F6700D14786D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Y EL SANTUARIO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86439DE-8070-CE63-ED2F-CB9970349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6D5E69-4B4A-DFA4-5CD3-38C45AE28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ACD7DD-212C-866E-B6A2-471437DEA2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63A623A9-57E8-5416-AE94-739B7643827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5640D403-C6E8-258F-DD7C-6599E0E58800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18501310-99FA-BD2B-61DB-154D34932F9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E40DA5EE-E54C-8773-0B82-E44A56B768F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7ACB2DB-9B90-1027-79F8-077DD8CC676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AB21D784-932E-B70B-70E2-EF869DCD8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2AB0368-E5E5-C18B-80B3-AF0160E0ABE4}"/>
              </a:ext>
            </a:extLst>
          </p:cNvPr>
          <p:cNvSpPr txBox="1"/>
          <p:nvPr/>
        </p:nvSpPr>
        <p:spPr>
          <a:xfrm>
            <a:off x="975641" y="3202940"/>
            <a:ext cx="8289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15 y 24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David pregunta “¿</a:t>
            </a:r>
            <a:r>
              <a:rPr lang="es-ES" sz="32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 habitará en tu tabernáculo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?”. Y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14: 1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pareciera responde a la pregunta. “</a:t>
            </a:r>
            <a:r>
              <a:rPr lang="es-E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que llevan el nombre del cordero en sus frentes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430D3BBA-00F8-3728-BA8E-B2B722A8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662AD310-1C19-21FE-7ED5-6D132F5A8975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1DCAB31C-34B8-F0BE-3A0B-24E79E287B8C}"/>
              </a:ext>
            </a:extLst>
          </p:cNvPr>
          <p:cNvSpPr/>
          <p:nvPr/>
        </p:nvSpPr>
        <p:spPr>
          <a:xfrm>
            <a:off x="1453840" y="2425753"/>
            <a:ext cx="4038334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Y EL SANTUARIO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3EFF50F-19E7-8FAA-21FB-625103602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BCA4FC-5AEF-07D7-A04D-70CE3E0F4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68E727-12E0-7783-CA59-F54180A0FD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EF1A0B22-1568-1B11-FD11-3FE2BE41F87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EFC4A855-1E46-DF04-3A1B-C6604FF424A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BCD43620-B817-2AF6-8AA0-ECFA6C21674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383932E1-96D0-3CD4-B56F-D62BCD0D2CF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8C69454-1BA1-FBC9-7AD9-B44DD9099CD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14: 1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muestra a los redimidos reunidos en Sion con el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cordero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escrito en sus frentes.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0" indent="0">
              <a:spcBef>
                <a:spcPts val="400"/>
              </a:spcBef>
              <a:buNone/>
            </a:pP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tener el “nombre del Cordero” escrito en la frente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4252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LEY EN EL CORAZÓN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6100</TotalTime>
  <Words>1138</Words>
  <Application>Microsoft Office PowerPoint</Application>
  <PresentationFormat>Panorámica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1068</cp:revision>
  <dcterms:created xsi:type="dcterms:W3CDTF">2021-04-22T22:59:41Z</dcterms:created>
  <dcterms:modified xsi:type="dcterms:W3CDTF">2025-05-23T05:35:13Z</dcterms:modified>
</cp:coreProperties>
</file>