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4" r:id="rId2"/>
    <p:sldId id="359" r:id="rId3"/>
    <p:sldId id="275" r:id="rId4"/>
    <p:sldId id="276" r:id="rId5"/>
    <p:sldId id="386" r:id="rId6"/>
    <p:sldId id="388" r:id="rId7"/>
    <p:sldId id="389" r:id="rId8"/>
    <p:sldId id="369" r:id="rId9"/>
    <p:sldId id="391" r:id="rId10"/>
    <p:sldId id="392" r:id="rId11"/>
    <p:sldId id="372" r:id="rId12"/>
    <p:sldId id="394" r:id="rId13"/>
    <p:sldId id="395" r:id="rId14"/>
    <p:sldId id="396" r:id="rId15"/>
    <p:sldId id="383" r:id="rId16"/>
    <p:sldId id="290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89"/>
            <p14:sldId id="369"/>
            <p14:sldId id="391"/>
            <p14:sldId id="392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9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1" y="2873723"/>
            <a:ext cx="8711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EN LOS SALMOS: SEGUNDA PARTE</a:t>
            </a:r>
            <a:endParaRPr lang="es-PE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99A4E1-D423-F391-3D6B-55FDC9AE33F9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Antes del reinado eterno de Cristo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El Señor juzgará al mundo. El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75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revela que los soberbios serán humillados y los justos exaltados.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revela mi actitud sobre mi vida cristiana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9FAC1240-F057-91AB-A93D-F47A2B0D5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8C6E72A-34F1-0DB8-ADD2-8241CDA3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9FCD223-BCA0-58B1-95E0-DF4387C8B23B}"/>
              </a:ext>
            </a:extLst>
          </p:cNvPr>
          <p:cNvSpPr/>
          <p:nvPr/>
        </p:nvSpPr>
        <p:spPr>
          <a:xfrm>
            <a:off x="1453833" y="2420782"/>
            <a:ext cx="40240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GLORIA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53D7974-0836-C7D3-173A-D84258500CB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99FC1D-A84C-5045-60EA-411287951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3A2FC21B-6FCB-60C9-CD8F-38D4E773C5C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E7B1858B-6A8D-49BB-DFEF-036453A42B9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2CC8C1-098E-27BC-7BCA-15212172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9E79F2-45AD-2B9F-A241-980494403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77E4AFDE-46CC-621B-E4AA-2614B343C50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6D690805-8072-47C0-D2F8-69B4CB4CE9F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B0B58A9-A661-C451-EFB4-F734606E55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escogió al pueblo de Israel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serle un pueblo especial, más que todos los pueblos que están sobre la tierra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responsabilidad tenía Israel, al ser elegido por Dios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7861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EN LOS SALMOS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722450-2E41-0F0B-1001-2F284DFB6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0703A5-7624-BDCF-FB19-407B43395443}"/>
              </a:ext>
            </a:extLst>
          </p:cNvPr>
          <p:cNvSpPr txBox="1"/>
          <p:nvPr/>
        </p:nvSpPr>
        <p:spPr>
          <a:xfrm>
            <a:off x="1015140" y="3182818"/>
            <a:ext cx="74133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67: 1 y 2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declara que Israel comprendía que Dios no solo los había llamado para ser bendecidos, sino,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para ser en un canal de bendición.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manera Israel debía ser una bendición para el mundo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833A1AF-687A-280C-84ED-D4D3F1DDF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F710B9E8-8F15-09E2-A959-DA6E7D7442BD}"/>
              </a:ext>
            </a:extLst>
          </p:cNvPr>
          <p:cNvSpPr/>
          <p:nvPr/>
        </p:nvSpPr>
        <p:spPr>
          <a:xfrm>
            <a:off x="1453832" y="2420782"/>
            <a:ext cx="47861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EN LOS SALMOS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B0C6A85-B86E-7070-FC65-D267A7D90C0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2B3741-22A4-18E3-2E78-426204F0C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8CC3D2A5-E857-67D8-01C8-1A3E462C91B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C6122FFC-49C0-C17E-85A6-B9890F95B12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3AACC57-43D6-FD13-8D71-77C2CAC68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030336-EFA4-B362-E1EA-403101EA2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7EA91652-82B6-5C55-D2DC-72337D8517E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CE08528F-86D5-2EF1-0ACF-A56B164E342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B5AED1B-E773-258A-7CD0-6005ECBFD2D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B31357-CEE4-CFA6-4486-CB5E9C1BD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34F89F-2D4E-2662-5C52-B255DAFC302A}"/>
              </a:ext>
            </a:extLst>
          </p:cNvPr>
          <p:cNvSpPr txBox="1"/>
          <p:nvPr/>
        </p:nvSpPr>
        <p:spPr>
          <a:xfrm>
            <a:off x="1015140" y="3182818"/>
            <a:ext cx="741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 56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indica que el templo debía ser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casa de oración para todos los pueblos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s-ES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Lamentablemente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Israel fracaso en su misión.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DA0F6F44-194C-35F2-707C-1A0FAEF2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751DC41-8050-743E-EFD0-AFFBFB8117F1}"/>
              </a:ext>
            </a:extLst>
          </p:cNvPr>
          <p:cNvSpPr/>
          <p:nvPr/>
        </p:nvSpPr>
        <p:spPr>
          <a:xfrm>
            <a:off x="1453832" y="2420782"/>
            <a:ext cx="47861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EN LOS SALMOS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95A75A5-1EF9-F68B-3B82-2F683548CDB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A57DCD-A84F-FF7E-B476-7FC35264E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84B00C9-3F07-5F6B-47F8-A3AA6954872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81F14D49-99DD-D3B6-E450-B4A069920D8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8469161-3DE5-6E40-CBA9-7FD732BE43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E073B5-2A1F-A49C-0573-B57172726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F8FC9E43-339D-8822-DED0-68945DE5479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1506E2CE-1010-87E3-A441-DE2C00812938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850720D-5868-0840-CDC2-DEB422DE2A2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771D78-EFBF-E63D-C17A-7ABBDCFB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0E9BF7-EF0E-F4E4-5552-571C2582CE1E}"/>
              </a:ext>
            </a:extLst>
          </p:cNvPr>
          <p:cNvSpPr txBox="1"/>
          <p:nvPr/>
        </p:nvSpPr>
        <p:spPr>
          <a:xfrm>
            <a:off x="1015140" y="3182818"/>
            <a:ext cx="7413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La misión del pueblo de Dios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no ha cambiado, sigue siendo el mismo. 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Hoy a través del mensaje de los tres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ángeles de 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14: 6 - 12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, nos recuerda la misión de la iglesia.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D505BE6-A8DC-AE13-50BA-1E552849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C3295B6D-33DB-6C98-C81B-11319EBF5A5D}"/>
              </a:ext>
            </a:extLst>
          </p:cNvPr>
          <p:cNvSpPr/>
          <p:nvPr/>
        </p:nvSpPr>
        <p:spPr>
          <a:xfrm>
            <a:off x="1453832" y="2420782"/>
            <a:ext cx="47861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EN LOS SALMOS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45C8AD3E-37B1-2F6F-00DD-65B9ED1D292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43E8EB-8AB9-24D8-2607-18AC6C87D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13577115-7D1E-769C-0377-973A0B87CC3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820BEFBA-CED2-34DC-B12B-C5645C228A2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33AC71-A8BD-D55D-BC0A-B52193560A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4771CFD-BCB0-6B18-8D33-0DAFBD3BA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8E443508-2B13-A6C0-7269-C104E84400A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843607DD-DB77-4F41-81F0-86C7190BBB3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1BBABEE-BAC1-036E-16EA-0365D2D1E5A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¿Ante las dificultades, donde deben estar centradas nuestras esperanzas?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requiere Dios de sus hijos para ser parte de su reino eterno?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razones tenemos para predicar el evangelio al mundo?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ser un vocero de Dios.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“Dios, </a:t>
            </a:r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alábente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los pueblos, todos los pueblos te alaben. Alégrense y gócense las naciones, porque juzgarás a los pueblos con equidad, y guaras a las naciones en la tierra”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(Sal. 67: 3, 4).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Un pastor cansado miró al cielo una noche estrellada. No tenía palabras para orar, solo suspiros. Entonces recordó un salmo: “</a:t>
            </a:r>
            <a:r>
              <a:rPr lang="es-ES" sz="2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fin de la tierra clamaré a ti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”. En ese momento entendió que los salmos eran oraciones prestadas por Dios para cuando el alma ya no sabe qué decir. Así, encontró paz.</a:t>
            </a:r>
            <a:endParaRPr lang="es-E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/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los salmos también tratan con profundidad temas relacionados con el pecado, el sufrimiento, el juicio y mucho mas.</a:t>
            </a:r>
            <a:endParaRPr lang="es-PE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301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472832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ESPERANZA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03505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GLORIA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472832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EN LOS SALMOS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un mundo en caos y dolor, el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46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es un himno de aliento y esperanza 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es nuestro amparo y fortaleza, nuestro pronto auxilio en las tribulaciones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que Dios es nuestro amparo y fortaleza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61117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ESPERANZA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D007B387-60C1-84F1-D663-06DFADAC96DE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2941B151-1242-8776-CDC4-7E955E5A2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0DDF2BB0-ECF0-C9BF-50D6-00FCF27DFC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C8CD577-FF4D-EDFC-0A0A-0716BF596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1A82735-90D3-BBCD-B8E9-215F210E2F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708BBE6-576F-430C-B731-BD825D2AE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C6232BB5-ECB9-E20D-74D4-F48150DC93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BAC3B6-9E68-9BA8-3281-A544BA3E81C3}"/>
              </a:ext>
            </a:extLst>
          </p:cNvPr>
          <p:cNvSpPr txBox="1"/>
          <p:nvPr/>
        </p:nvSpPr>
        <p:spPr>
          <a:xfrm>
            <a:off x="975641" y="3202940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versículo 2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nos muestra un escenario caótico que tendrá lugar en ocasión del regreso de Cristo. Pero la promesa de Dios es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estén tranquilos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10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estar tranquilo en tiempos difíciles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2869FFE8-88E6-E838-0979-AA4ADD1B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444B04DE-698C-A34C-0456-5913AA911C0B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9A3958C4-BDE2-D25D-BB92-F182A801220A}"/>
              </a:ext>
            </a:extLst>
          </p:cNvPr>
          <p:cNvSpPr/>
          <p:nvPr/>
        </p:nvSpPr>
        <p:spPr>
          <a:xfrm>
            <a:off x="1453840" y="2425753"/>
            <a:ext cx="461117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ESPERANZA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2701351-3277-75FA-4308-921609CBED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878E71-D448-B043-A8A0-614513B419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5196B08-DF9F-E5B8-CB32-51E7F5FF91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54F3EA18-F242-FDDC-ECFF-CCE2934BDC4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C7E5FCFE-4271-109D-9050-DDB846A37C9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A2A0454C-7309-3EEA-ACA8-E3E45FC1891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DC67CEFE-0C0D-FE68-0592-E69B5240B7D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049DAC8-0225-2423-5A8E-74F63D5AA14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D72A2C35-D457-9AF6-2A76-BC6A8A0FB78A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42649312-5F8F-F4C7-1477-C6B9AAFE9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9BB6C39C-4F59-D4E7-2906-8B7EFDCF5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CB62CFD2-C707-BB03-CA49-1757937A5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3B6FA67D-90DB-731F-80A6-279E07F9B9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16364573-2BB1-275C-7DDB-05ECEAA67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EA073C6E-0CE8-6821-3A0A-38625A753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959E18-ED1F-B4CD-7331-D8FD97E7407A}"/>
              </a:ext>
            </a:extLst>
          </p:cNvPr>
          <p:cNvSpPr txBox="1"/>
          <p:nvPr/>
        </p:nvSpPr>
        <p:spPr>
          <a:xfrm>
            <a:off x="975641" y="3202940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fin de los reinos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 este mundo se acerca, las cosas irán de mal en peor. Pero no debemos temer, porque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ciudadanía está en los cielos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 3: 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describe </a:t>
            </a:r>
            <a:r>
              <a:rPr lang="es-ES" sz="30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Jeremías 4: 23 - 26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 mundo luego del retorno de Cristo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A86BEFC1-0596-3309-D950-26AF7A56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CE3CC04C-A0E2-DAAE-A42F-8AE65CE4B4BB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4330BF4-A605-F34C-0DD5-3D02CB042865}"/>
              </a:ext>
            </a:extLst>
          </p:cNvPr>
          <p:cNvSpPr/>
          <p:nvPr/>
        </p:nvSpPr>
        <p:spPr>
          <a:xfrm>
            <a:off x="1453840" y="2425753"/>
            <a:ext cx="461117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ESPERANZA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71CCC05-48E3-902E-E400-3DB685C71B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723CB4-2E77-239B-ECE2-9444D91E2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C6F84B-58C0-3ABB-55E2-4F2B1D450F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6500927B-CC61-227B-8D45-2681F19A290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81218A0B-5D0D-1A62-7490-AF22FADD857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BD14EDC0-235F-2928-B1C5-DF2BC13C9D4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15305993-6067-3D52-2151-D987AE0CD63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49EA32F-248F-3FF1-C1A8-6C57E1A8E42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del escenario descrito en el 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46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47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nos ofrece un poderoso contraste: un futuro glorioso y lleno de esperanza para los redimidos (ver 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3 y 4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400"/>
              </a:spcBef>
            </a:pPr>
            <a:endParaRPr lang="es-P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motivos nos brinda el Señor para perseverar en la fe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40240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GLORIA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2174B17-05CD-815B-93E2-9F22C1E7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5462C5-22CD-ABDA-51FE-FC416B59245E}"/>
              </a:ext>
            </a:extLst>
          </p:cNvPr>
          <p:cNvSpPr txBox="1"/>
          <p:nvPr/>
        </p:nvSpPr>
        <p:spPr>
          <a:xfrm>
            <a:off x="982215" y="3088347"/>
            <a:ext cx="8703652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tesalonicenses 4:13 -1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Zacarías 14: 4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revelan un futuro glorioso para los redimidos.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>
              <a:spcBef>
                <a:spcPts val="400"/>
              </a:spcBef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escenario se describe en ambos pasajes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55600" lvl="0">
              <a:spcBef>
                <a:spcPts val="400"/>
              </a:spcBef>
            </a:pPr>
            <a:endParaRPr lang="es-P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Tesalonicenses y Zacarías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, nos aseguran que, tras el caos, viene la victoria y el eterno reinado del Señor con su pueblo.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D89F53DA-9263-1CD1-8738-2F8532249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0C3538C-87D7-799C-4A5A-3534309BA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5FB64692-1696-7080-83F9-3A3F140759D6}"/>
              </a:ext>
            </a:extLst>
          </p:cNvPr>
          <p:cNvSpPr/>
          <p:nvPr/>
        </p:nvSpPr>
        <p:spPr>
          <a:xfrm>
            <a:off x="1453833" y="2420782"/>
            <a:ext cx="40240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SALMO DE GLORIA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69E02390-304F-00AB-AEB3-159E0C15262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DD4FE1-BA29-5775-746E-F729EE2A87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AF219755-F80A-4065-94F3-A9F17F511FB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24C2FDE-4D48-C916-AFA8-C847753A6EB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8AD46E-FE1A-2811-5F89-783AF5AEA1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10178E-2F14-5719-D670-3387A774D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DB944E11-DCF1-2B1C-99AA-369CCE33ED5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99439872-4010-E6A2-6360-1CCBB69706B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6107</TotalTime>
  <Words>1022</Words>
  <Application>Microsoft Office PowerPoint</Application>
  <PresentationFormat>Panorámica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1065</cp:revision>
  <dcterms:created xsi:type="dcterms:W3CDTF">2021-04-22T22:59:41Z</dcterms:created>
  <dcterms:modified xsi:type="dcterms:W3CDTF">2025-05-30T05:42:25Z</dcterms:modified>
</cp:coreProperties>
</file>