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4" r:id="rId2"/>
    <p:sldId id="359" r:id="rId3"/>
    <p:sldId id="275" r:id="rId4"/>
    <p:sldId id="276" r:id="rId5"/>
    <p:sldId id="386" r:id="rId6"/>
    <p:sldId id="388" r:id="rId7"/>
    <p:sldId id="389" r:id="rId8"/>
    <p:sldId id="390" r:id="rId9"/>
    <p:sldId id="369" r:id="rId10"/>
    <p:sldId id="391" r:id="rId11"/>
    <p:sldId id="392" r:id="rId12"/>
    <p:sldId id="372" r:id="rId13"/>
    <p:sldId id="394" r:id="rId14"/>
    <p:sldId id="395" r:id="rId15"/>
    <p:sldId id="396" r:id="rId16"/>
    <p:sldId id="383" r:id="rId17"/>
    <p:sldId id="290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88"/>
            <p14:sldId id="389"/>
            <p14:sldId id="390"/>
            <p14:sldId id="369"/>
            <p14:sldId id="391"/>
            <p14:sldId id="392"/>
            <p14:sldId id="372"/>
            <p14:sldId id="394"/>
            <p14:sldId id="395"/>
            <p14:sldId id="396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9DB"/>
    <a:srgbClr val="D1F4BA"/>
    <a:srgbClr val="F72CFC"/>
    <a:srgbClr val="008080"/>
    <a:srgbClr val="F2750E"/>
    <a:srgbClr val="333300"/>
    <a:srgbClr val="0000CC"/>
    <a:srgbClr val="FF3399"/>
    <a:srgbClr val="9D072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90" d="100"/>
          <a:sy n="90" d="100"/>
        </p:scale>
        <p:origin x="62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5/06/2025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5/06/2025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5/06/2025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5/06/2025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5/06/2025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5/06/2025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5/06/2025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5/06/2025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5/06/2025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5/06/2025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5/06/2025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5/06/2025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5/06/2025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5/06/2025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5/06/2025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5/06/2025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5/06/2025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5/06/2025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microsoft.com/office/2007/relationships/hdphoto" Target="../media/hdphoto6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3 Grupo"/>
          <p:cNvGrpSpPr/>
          <p:nvPr/>
        </p:nvGrpSpPr>
        <p:grpSpPr>
          <a:xfrm>
            <a:off x="2086921" y="4764610"/>
            <a:ext cx="3810003" cy="2102915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423804" y="185001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10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2873723"/>
            <a:ext cx="82372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SOBRE QUIENES HA LLEGADO EL FIN</a:t>
            </a:r>
            <a:endParaRPr lang="es-PE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371" r="6244" b="-371"/>
          <a:stretch/>
        </p:blipFill>
        <p:spPr>
          <a:xfrm>
            <a:off x="318881" y="12496"/>
            <a:ext cx="1743835" cy="1698757"/>
          </a:xfrm>
          <a:prstGeom prst="rect">
            <a:avLst/>
          </a:prstGeom>
        </p:spPr>
      </p:pic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6B053B5-0D36-B73E-A784-31CF2A6D5B80}"/>
              </a:ext>
            </a:extLst>
          </p:cNvPr>
          <p:cNvGrpSpPr/>
          <p:nvPr/>
        </p:nvGrpSpPr>
        <p:grpSpPr>
          <a:xfrm>
            <a:off x="2167339" y="223160"/>
            <a:ext cx="4290593" cy="755329"/>
            <a:chOff x="2227877" y="12496"/>
            <a:chExt cx="4290593" cy="755329"/>
          </a:xfrm>
        </p:grpSpPr>
        <p:sp>
          <p:nvSpPr>
            <p:cNvPr id="33" name="CuadroTexto 6">
              <a:extLst>
                <a:ext uri="{FF2B5EF4-FFF2-40B4-BE49-F238E27FC236}">
                  <a16:creationId xmlns:a16="http://schemas.microsoft.com/office/drawing/2014/main" id="{3F90F040-5738-48C4-8510-2819E076C25E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2" name="CuadroTexto 6">
              <a:extLst>
                <a:ext uri="{FF2B5EF4-FFF2-40B4-BE49-F238E27FC236}">
                  <a16:creationId xmlns:a16="http://schemas.microsoft.com/office/drawing/2014/main" id="{9E85ACFD-1E69-8821-9B4E-3CDD4CC2A65D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B712479B-D090-1AFB-DFD2-D962097ED761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17B65557-0427-59D4-96A6-DF1AA462920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flipH="1">
            <a:off x="8899997" y="2828925"/>
            <a:ext cx="3204357" cy="37474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1A26A43-3938-D7D7-4275-299BC337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65456" y="1044562"/>
            <a:ext cx="2595632" cy="4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CA7929C-2AB4-E686-139E-B4973AC618FA}"/>
              </a:ext>
            </a:extLst>
          </p:cNvPr>
          <p:cNvSpPr txBox="1"/>
          <p:nvPr/>
        </p:nvSpPr>
        <p:spPr>
          <a:xfrm>
            <a:off x="982215" y="3088347"/>
            <a:ext cx="8276161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Ezequiel 16: 49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, nos brinda algunos detalles sobre la condición moral de Sodoma.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soberbia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abundancia de alimentos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ociosidad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indiferencia al sufrimiento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pecados de Sodoma podrían estar presentes hoy en la iglesia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C26BC119-8C22-4D7D-5075-D7C761E62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05CD2244-1DC6-C44F-53AA-B70053193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3B92988B-BF52-C1E7-3CD1-4CD9683475AB}"/>
              </a:ext>
            </a:extLst>
          </p:cNvPr>
          <p:cNvSpPr/>
          <p:nvPr/>
        </p:nvSpPr>
        <p:spPr>
          <a:xfrm>
            <a:off x="1453833" y="2420782"/>
            <a:ext cx="7351499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DESTRUCCIÓN DE SODOMA Y GOMORRA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8F7729D5-2658-6A98-58A7-B98CD825DF23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7A140A-894B-0226-4067-51C2B91D82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4E509456-B782-638F-41A3-10B7C1890C6D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D7F1A356-09B6-A1FB-DFD0-7AC59E979F2F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3F41240-A6E6-437A-B667-1A1787E293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72E5B26-CDB8-1A2F-B71F-1A90540D4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A996E5E3-89B2-B5E9-9CA1-6E7310923BEC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8C27525E-8CE1-7865-611D-BD0E33EF6EB2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189F875-E86E-0205-8C06-E6514DC2923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407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EC98A53-6DB2-B577-B351-6B023C8CD442}"/>
              </a:ext>
            </a:extLst>
          </p:cNvPr>
          <p:cNvSpPr txBox="1"/>
          <p:nvPr/>
        </p:nvSpPr>
        <p:spPr>
          <a:xfrm>
            <a:off x="982215" y="3088347"/>
            <a:ext cx="8276161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Ezequiel 16: 47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revela que el pueblo de Dios se volvió mas perverso que Sodoma, ¡No es eso alarmante!</a:t>
            </a:r>
          </a:p>
          <a:p>
            <a:pPr marL="347663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La destrucción 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de Sodoma no llegó de la noche a la mañana, fue el resultado del rechazo constante a la voz de Dios.</a:t>
            </a: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6D814E6E-92C0-137F-F48B-F1B3DC892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C7D2BFB4-DFEB-ABD0-D51C-DC4B0D03D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0BC962E6-299F-783A-968D-2DDFCC4CED40}"/>
              </a:ext>
            </a:extLst>
          </p:cNvPr>
          <p:cNvSpPr/>
          <p:nvPr/>
        </p:nvSpPr>
        <p:spPr>
          <a:xfrm>
            <a:off x="1453833" y="2420782"/>
            <a:ext cx="7351499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DESTRUCCIÓN DE SODOMA Y GOMORRA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168FC2C3-3E71-B170-FDB6-9D355D2E64C0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D456C1-A3AE-9C33-FD83-CBE7EF94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F9B22479-2CEF-BB8A-11C6-8F68BF8F107D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5E1C819D-E044-FF01-0F21-440535EBD1F6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74E3648-9391-E2B5-F27A-FB9F2D0A1B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D797646-02DA-7762-9DCA-365AC1FC8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8F8AB7A0-22CF-500D-2DEA-E427ED9EE757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6660FF54-EC6B-1CA9-6274-B577B76FB82D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3409E52-9280-F596-FA74-6EACF354D3F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306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40" y="3182818"/>
            <a:ext cx="8128860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La realidad del juicio divino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se describe en el libro de 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7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. Y nos permite ver como Dios actúa para resolver el problema del pecado.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nos enseña el juicio de </a:t>
            </a:r>
            <a:r>
              <a:rPr lang="es-ES" sz="3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7</a:t>
            </a:r>
            <a:r>
              <a:rPr lang="es-ES" sz="30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el carácter de Dios y el papel de Jesús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JUICIO PREVIO AL ADVENIMIENTO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4BF227-46C7-7B0F-41DF-B851CB5B0CE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E03662A-6B22-10AF-EA48-7485A3222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43CFF-F933-9C5C-19C9-94C20D394505}"/>
              </a:ext>
            </a:extLst>
          </p:cNvPr>
          <p:cNvSpPr txBox="1"/>
          <p:nvPr/>
        </p:nvSpPr>
        <p:spPr>
          <a:xfrm>
            <a:off x="1015140" y="3182818"/>
            <a:ext cx="74133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Eclesiastés 12: 14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afirma que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traerá toda obra a juicio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 y 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Romanos 14: 10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, nos recuerda que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hemos de comparecer ante el tribunal de Cristo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es-PE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18617C6F-D6E2-FC56-3D81-C948067F8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4EE30F5E-E9C9-6000-CDDC-3AFB73091594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JUICIO PREVIO AL ADVENIMIENTO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8B37E9B3-926A-2F74-4E5B-806F59A469B0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F6810D8-AD16-026F-1E0C-F53B8A07AC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E629E0B2-6267-C883-4D81-3A326A433086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9E53BAD8-B9E4-B170-42C3-6833C3AD7DE5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4B015B4-7D2A-65E1-58C9-91325F356D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F1E41C2-932B-ACE1-6E15-7396FF8D16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B580A4FD-C8BC-1EF5-F99D-531916AE3F17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1867C726-F7C8-7CD6-2598-96DF58422409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BAB5E79-6F10-70F3-4B51-B52C01E93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3286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1869697-669D-D99A-AE1A-410C48A19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702099D-21E0-06DD-593D-6B09E8CFFA13}"/>
              </a:ext>
            </a:extLst>
          </p:cNvPr>
          <p:cNvSpPr txBox="1"/>
          <p:nvPr/>
        </p:nvSpPr>
        <p:spPr>
          <a:xfrm>
            <a:off x="1015140" y="3182818"/>
            <a:ext cx="74133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La historia de la intercesión de Abraham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por Sodoma nos muestra que Dios permite que Abraham sea testigo para que observe que el castigo fue justo.</a:t>
            </a:r>
            <a:endParaRPr lang="es-PE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1A16337E-E75A-A537-274D-131BA11CB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5F4B9D4D-0090-AB80-45A0-E1CCCFDB6074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JUICIO PREVIO AL ADVENIMIENTO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A1D81371-104C-495C-EFA0-F46ABC31A302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599633-234E-6648-874D-A3D0B7D52D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DD63DF01-EEDC-623C-192A-DF34B549B74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A7336CFE-6169-C594-2AAC-D27C61675AE7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6E0ADC0-0BF1-F787-4901-AFBBA03D26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38FE3B-7283-4C80-262E-91A3F8EE81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90B1113A-5D52-8520-593C-CAF71AC0868F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FDDF3BC7-8419-E6D9-ACD4-AFED9D346C32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CCD2E32-866E-A999-D033-5BBC00D205F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7864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34A5A49-BA93-8EDC-C862-6378F9293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9E004E0-D1CD-20BC-472F-BB5C62838C76}"/>
              </a:ext>
            </a:extLst>
          </p:cNvPr>
          <p:cNvSpPr txBox="1"/>
          <p:nvPr/>
        </p:nvSpPr>
        <p:spPr>
          <a:xfrm>
            <a:off x="1015140" y="3182818"/>
            <a:ext cx="7413360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como los pecados de Sodoma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fueron examinados antes de su destrucción, </a:t>
            </a:r>
            <a:r>
              <a:rPr lang="es-ES" sz="3000" u="sng" dirty="0">
                <a:latin typeface="Arial" panose="020B0604020202020204" pitchFamily="34" charset="0"/>
                <a:cs typeface="Arial" panose="020B0604020202020204" pitchFamily="34" charset="0"/>
              </a:rPr>
              <a:t>en el milenio los redimidos revisarán los juicios divinos para confirmar que fueron justos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400"/>
              </a:spcBef>
            </a:pPr>
            <a:endParaRPr lang="es-PE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AEF6A7BD-10BB-31AF-2BF3-52937FE8A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9A9F2379-995E-852F-BFBF-E9AA56D7F43A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JUICIO PREVIO AL ADVENIMIENTO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D72DCF5E-3F4B-4BED-A4F9-04337B62DF4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6420343-9E3F-2208-32B6-4053A14B06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66CD7EFD-CA8A-5860-C341-C43A65E756C6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AF134429-1D8F-8924-3F32-568867CCD11D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9D3E92B-8A13-7F1B-B214-8C0F37A91C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D4932DF-0750-CAD2-5B53-96CE1A6285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1F14446C-87C5-4590-E49A-96333A17B4B2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BC59F282-B1B3-9858-4CC3-EFF1D7829E4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7C67460-34B9-9A8E-3E78-D657CB2BCF1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86218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qué manera, nuestro tiempo se relaciona con los tiempos de Noé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Cuál es la esperanza del creyente en el juicio divino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pasa con el corazón humano cuando se rechaza constantemente la invitación de Dios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317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ALEGRATE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el juicio, porque es buena noticia para los fieles.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  <a:endParaRPr lang="es-ES" sz="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79632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estas cosas les acontecieron como ejemplo, y están escritas para amonestarnos a nosotros, a quienes han alcanzado los fines de los siglos. </a:t>
            </a:r>
            <a:b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 que, el que piensa estar firme, mire que no caiga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”. 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(1 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Cor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s-ES" sz="2800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  <a:r>
              <a:rPr lang="es-ES" sz="2800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11, 12).</a:t>
            </a:r>
            <a:endParaRPr lang="es-PE" sz="28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7F186DE-6CDE-0A61-33E9-7025D5A7EFD0}"/>
              </a:ext>
            </a:extLst>
          </p:cNvPr>
          <p:cNvGrpSpPr/>
          <p:nvPr/>
        </p:nvGrpSpPr>
        <p:grpSpPr>
          <a:xfrm>
            <a:off x="2083686" y="63922"/>
            <a:ext cx="4290593" cy="755329"/>
            <a:chOff x="2227877" y="12496"/>
            <a:chExt cx="4290593" cy="755329"/>
          </a:xfrm>
        </p:grpSpPr>
        <p:sp>
          <p:nvSpPr>
            <p:cNvPr id="6" name="CuadroTexto 6">
              <a:extLst>
                <a:ext uri="{FF2B5EF4-FFF2-40B4-BE49-F238E27FC236}">
                  <a16:creationId xmlns:a16="http://schemas.microsoft.com/office/drawing/2014/main" id="{747719ED-77CB-60AD-6331-52D76B8E751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275587-1410-C065-824D-5CA08E9848D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8" name="CuadroTexto 6">
              <a:extLst>
                <a:ext uri="{FF2B5EF4-FFF2-40B4-BE49-F238E27FC236}">
                  <a16:creationId xmlns:a16="http://schemas.microsoft.com/office/drawing/2014/main" id="{BA18D8AF-45CA-22C6-F636-BCC027E1DDB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AF351302-6314-687B-EC35-ADFCFF951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0B8975-B795-A08B-FDBA-970A3BED306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93555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 cierta ciudad, un pregonero caminaba por las calles con una campana en la mano, gritando: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“¡El rey viene! ¡Prepárense para recibirlo!”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Algunos lo ignoraban. Otros se burlaban. Pero unos pocos, al escuchar ese anuncio, arreglaban su casa, limpiaban su ropa y se preparaban con reverencia.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Así también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hoy, el cielo está anunciando: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Rey viene, pero antes, hay un juicio.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>
              <a:spcBef>
                <a:spcPts val="600"/>
              </a:spcBef>
            </a:pP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algunos relatos que nos ayudaran a comprender sobre el juicio divino antes de la segunda venida de Cristo.</a:t>
            </a:r>
            <a:endParaRPr lang="es-PE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46F3CD-8FB8-001D-FE64-A81977726DD4}"/>
              </a:ext>
            </a:extLst>
          </p:cNvPr>
          <p:cNvGrpSpPr/>
          <p:nvPr/>
        </p:nvGrpSpPr>
        <p:grpSpPr>
          <a:xfrm>
            <a:off x="1978630" y="89931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94AB913-1470-DAA5-5252-0CFCEAD17EE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180DB83E-16F3-7963-13E8-3099B4C86067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B87434C4-D82B-6AA9-DCA0-20FAB12D8D0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2941287"/>
            <a:ext cx="4110256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REGRESO DE CRISTO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8" y="4035545"/>
            <a:ext cx="744392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DESTRUCCIÓN DE SODOMA Y GOMORRA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5122512"/>
            <a:ext cx="6472456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JUICIO PREVIO AL ADVENIMIENTO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7868D9-B6A6-DDCF-F2EB-1D97BDF56325}"/>
              </a:ext>
            </a:extLst>
          </p:cNvPr>
          <p:cNvGrpSpPr/>
          <p:nvPr/>
        </p:nvGrpSpPr>
        <p:grpSpPr>
          <a:xfrm>
            <a:off x="1978630" y="27437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F818A19-4F26-BB7D-42CB-C9A3F5472A7A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78F55AA0-54DE-031B-995E-6EE61BACFE9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C1EF400B-880A-8BA4-2C72-EF8F4E03F795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015C2BB-8A3A-DCE4-343B-9BCBCB7ABD6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038753" y="943347"/>
            <a:ext cx="5065600" cy="592417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Apocalipsis 6: 12 – 17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, describe de manera dramática la reacción de los perdidos ante el regreso de Cristo. </a:t>
            </a:r>
          </a:p>
          <a:p>
            <a:pPr marL="355600" lvl="0">
              <a:spcBef>
                <a:spcPts val="400"/>
              </a:spcBef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0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significa que reconozcan a Jesús como el cordero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6496360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IMPACTO DEL REGRESO DE CRISTO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109D1B-F4BD-3F0A-29BF-772144C5F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E40D438A-6B8F-40F5-CF6A-752E34DC5624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AB4B0492-3BDB-871D-5858-30E4987CE1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93889707-9B82-311C-7345-73C8DF9AFE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67B76BC3-040C-986F-EE61-7B2652CAF7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087DFA9D-B800-5611-D879-41949B0056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BBADF2A1-04DB-65AA-704F-156D52217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FF5BD425-3FA5-A647-A6C9-B8EA3B350C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B38D43D-F76C-13E7-4287-5AA46BA8225D}"/>
              </a:ext>
            </a:extLst>
          </p:cNvPr>
          <p:cNvSpPr txBox="1"/>
          <p:nvPr/>
        </p:nvSpPr>
        <p:spPr>
          <a:xfrm>
            <a:off x="975641" y="3202940"/>
            <a:ext cx="8289309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Antes del regreso de Cristo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el evangelio alcanzará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todo mundo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24: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Por lo tanto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, nadie se perderá por ignorancia, sino por su rechazo a Cristo.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describe Jesús a la generación que será testigo de su regreso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 (ver 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24: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36 - 44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D2134CC3-7695-3B03-3542-6634B75EA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AF82ABD3-C1E0-B1F2-A558-09197CC58A7D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C0A64B7E-3F3A-C040-A25F-2A0751C0196D}"/>
              </a:ext>
            </a:extLst>
          </p:cNvPr>
          <p:cNvSpPr/>
          <p:nvPr/>
        </p:nvSpPr>
        <p:spPr>
          <a:xfrm>
            <a:off x="1453840" y="2425753"/>
            <a:ext cx="6496360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IMPACTO DEL REGRESO DE CRISTO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290A040-E132-0ED1-82A2-9E6D49E89E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9D4C3F-3B77-F8C7-ABEC-D2090A895F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E689326-3542-94D7-5707-5A0D06368D5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6E540F13-E9F7-AFDD-06E1-C3582302092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39A8BC97-B8F2-B6BB-3ADB-D4DD3F6218C0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6F0202C9-701D-1305-DDD6-BFD0C43EE632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A584F147-60D8-397A-BD7E-E14EB6972001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AABB478-8647-04E8-1C1E-56561F616738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663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5A9B9ACB-0956-A413-A21F-9E42D3926715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13F4E456-D4C2-5123-193F-4701B23C46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1DBE4375-5E1A-E67E-46CA-DDF7741D4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F3E17E63-81A1-547E-C08C-A83FC015F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D4659CDF-AF1E-C4A0-61E0-A01BCEB393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1263C125-6EF0-B18B-B534-C7219AA34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AF602E8D-8591-4FB5-264A-0ABB0DC0A1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5E1DC5-B2D2-75CC-17C1-1D844AA86F0C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Los antediluvianos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se perdieron porque ignoraron las advertencias de Dios, no será muy diferente el escenario en el tiempo del fin.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0A1E5E43-8CDC-1B4B-AA81-34ED58536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211B063E-E52A-8FE0-BC8A-B83BF4E4CD9A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969EC841-255B-F524-CB7D-DBDF4E0188BC}"/>
              </a:ext>
            </a:extLst>
          </p:cNvPr>
          <p:cNvSpPr/>
          <p:nvPr/>
        </p:nvSpPr>
        <p:spPr>
          <a:xfrm>
            <a:off x="1453840" y="2425753"/>
            <a:ext cx="6496360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IMPACTO DEL REGRESO DE CRISTO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AB2DF2B-7941-C214-91BD-19EF4FC82B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C837BD0-4AA7-78FB-3EA7-6A015DE0EB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6CDF524-58E3-7BDC-C653-4B7B789186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4B34AE65-5CD6-B000-53A1-AB6F362D473D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F3ED65A7-1D98-E11A-2CC4-7AF8B494F2B2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A2DE4E39-D7A1-FE1D-AB34-AC58D8F66940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F18E9906-D53F-D9BA-235E-6BC5114221B5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2811F20-0F33-B9AF-9E7E-54C75236CE69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220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952ED35A-8B1D-5403-13EC-B387A71B4287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C2CFEE54-09C4-BDFB-D651-45169798C2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913F0A07-FE34-0C6B-A917-90316B1F87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0BE35104-9B5F-DA7B-7CFA-AFEB8DF1C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19055226-EBC2-6CA8-C305-1C4DC5D2B6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003F20D6-A7D8-2AB4-4420-9810160E4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3776662E-2DEB-8B4D-CF6D-4CCAA3BA8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01DA626-E743-BE72-74FF-06BFCAE736F9}"/>
              </a:ext>
            </a:extLst>
          </p:cNvPr>
          <p:cNvSpPr txBox="1"/>
          <p:nvPr/>
        </p:nvSpPr>
        <p:spPr>
          <a:xfrm>
            <a:off x="975641" y="3202940"/>
            <a:ext cx="8289309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Hebreos 11: 7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indica que fue “</a:t>
            </a:r>
            <a:r>
              <a:rPr lang="es-ES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fe de Abraham el que condenó al mundo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 manera la fe de Noé condenó al mundo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D6D643A6-901B-A5C2-0A82-D57F99249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F0AF43D7-8D42-6E0C-F1F5-11B172CB23DB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BA261FD2-9681-84F0-30E2-2220B3971BEE}"/>
              </a:ext>
            </a:extLst>
          </p:cNvPr>
          <p:cNvSpPr/>
          <p:nvPr/>
        </p:nvSpPr>
        <p:spPr>
          <a:xfrm>
            <a:off x="1453840" y="2425753"/>
            <a:ext cx="6496360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IMPACTO DEL REGRESO DE CRISTO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914A85-02FF-1C81-784D-B069E5BA8A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FB902A3-B11C-61AC-18FD-FD2D70BBDA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26D71A5-16A9-F5E8-36B9-1B1F41A1C05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66F43FB5-82F2-BE77-3FEC-C936818A3B95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D357E4D1-127C-DACB-0943-08FB8EC565D8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C0E2364D-330C-4299-F749-7B3D014CE790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5CB28897-9854-7EAC-267C-370671C6080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2A39FB3-53A5-9E9C-4635-0899CF45605C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9522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La destrucción de Sodoma y Gomorra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es una figura profética que muestra lo que sucederá con los impíos al final de los tiempos (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describe </a:t>
            </a:r>
            <a:r>
              <a:rPr lang="es-ES" sz="3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18: 20</a:t>
            </a:r>
            <a:r>
              <a:rPr lang="es-ES" sz="30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Sodoma y Gomorra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3" y="2420782"/>
            <a:ext cx="7351499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DESTRUCCIÓN DE SODOMA Y GOMORRA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E6C8CE-C077-8FF5-5463-D20CFC65037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6129</TotalTime>
  <Words>1070</Words>
  <Application>Microsoft Office PowerPoint</Application>
  <PresentationFormat>Panorámica</PresentationFormat>
  <Paragraphs>128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Agency FB</vt:lpstr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1069</cp:revision>
  <dcterms:created xsi:type="dcterms:W3CDTF">2021-04-22T22:59:41Z</dcterms:created>
  <dcterms:modified xsi:type="dcterms:W3CDTF">2025-06-06T05:12:05Z</dcterms:modified>
</cp:coreProperties>
</file>