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400" r:id="rId9"/>
    <p:sldId id="372" r:id="rId10"/>
    <p:sldId id="402" r:id="rId11"/>
    <p:sldId id="404" r:id="rId12"/>
    <p:sldId id="403" r:id="rId13"/>
    <p:sldId id="405" r:id="rId14"/>
    <p:sldId id="406" r:id="rId15"/>
    <p:sldId id="407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400"/>
            <p14:sldId id="372"/>
            <p14:sldId id="402"/>
            <p14:sldId id="404"/>
            <p14:sldId id="403"/>
            <p14:sldId id="405"/>
            <p14:sldId id="406"/>
            <p14:sldId id="407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9933"/>
    <a:srgbClr val="F2750E"/>
    <a:srgbClr val="333300"/>
    <a:srgbClr val="FF3399"/>
    <a:srgbClr val="9D0720"/>
    <a:srgbClr val="00808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79903" autoAdjust="0"/>
  </p:normalViewPr>
  <p:slideViewPr>
    <p:cSldViewPr snapToGrid="0">
      <p:cViewPr varScale="1">
        <p:scale>
          <a:sx n="92" d="100"/>
          <a:sy n="92" d="100"/>
        </p:scale>
        <p:origin x="21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18/07/2025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4047747" y="2044137"/>
            <a:ext cx="42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sto MT" panose="02040603050505030304" pitchFamily="18" charset="0"/>
              </a:rPr>
              <a:t>Lección 3. </a:t>
            </a:r>
            <a:endParaRPr lang="es-PE" sz="6000" b="1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UN COMIENZO DIFICIL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27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III Trimestre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472366" y="1167793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72288"/>
            <a:ext cx="2705039" cy="15857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FD98C1-AB1E-4951-94B0-C282A663A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" y="105259"/>
            <a:ext cx="1900589" cy="18459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362696" y="316831"/>
            <a:ext cx="250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  <a:endParaRPr lang="es-ES" sz="2000" b="1" dirty="0">
              <a:solidFill>
                <a:srgbClr val="F2750E"/>
              </a:solidFill>
              <a:latin typeface="Agency FB" panose="020B0503020202020204" pitchFamily="34" charset="0"/>
            </a:endParaRP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DC6C827-C527-83C7-BB5D-7478DB41F7EA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4304CBA-93C3-640A-BE17-D26B0561E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17F1C4E0-6C30-91E1-8160-90A4C4032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69FDA992-D35D-3F16-517F-D3BAFEA66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DB0914E-5703-8E94-6309-161041E89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C00E86C3-D878-0FCE-69AD-DB5090438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885F898-6360-202B-6F5D-8C4FA8945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42B537-2E7A-1AE1-D091-DC868434D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C171AF-7652-2ABD-F768-F76125EBB45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C972D4-2110-E369-78D3-95E59156C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890BEA-3B5D-8BEC-9598-B3CE3F9D2A1F}"/>
              </a:ext>
            </a:extLst>
          </p:cNvPr>
          <p:cNvSpPr txBox="1"/>
          <p:nvPr/>
        </p:nvSpPr>
        <p:spPr>
          <a:xfrm>
            <a:off x="835680" y="3186288"/>
            <a:ext cx="836158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respondió a Moisés, recordándole quién es él. “</a:t>
            </a:r>
            <a:r>
              <a:rPr lang="es-ES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 soy Jehová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(ver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. 6: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2 - 5),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que Dios resalte el pronombre ‘YO’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BEAECF3B-FBC7-FDD8-D781-4CDCADF1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287F8AEF-94F6-4156-CABE-B8206EF86F0F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DIVINO “YO”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84832E27-F18C-454F-FDFB-BDF45FCEE60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14BF93C-B2EF-8F2B-F3F4-C7F122C9B3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7AF0F8C-C868-B1E0-9FD6-32F5D1961E14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4E9ED0E-6071-BEDA-3E9B-FD8514DFB9A5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671FCF3-E0A1-6DFA-731E-E2C2B2AC6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67612ECD-8B30-2853-1A26-3E0E7C486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491EE650-DAC1-40AE-574C-0C708C5D1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169523B-4E2B-10A6-D268-C590F22F6D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FFA4B2E-B0D4-E94B-B325-167E018DA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C1B194F-FDA3-BE17-A7E5-8E9AF8C355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4853B0-54A3-3C7D-9F4D-6DFEB80CC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267139-72C6-1B11-643C-89F4CE66272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FD691C-F08D-8C50-1E9C-1ADA8F143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C5B229C-0E21-B5BD-F1FE-3A28ED6A7AEE}"/>
              </a:ext>
            </a:extLst>
          </p:cNvPr>
          <p:cNvSpPr txBox="1"/>
          <p:nvPr/>
        </p:nvSpPr>
        <p:spPr>
          <a:xfrm>
            <a:off x="835680" y="3186288"/>
            <a:ext cx="836158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declara que hará cuatro cosas por Israel: </a:t>
            </a:r>
          </a:p>
          <a:p>
            <a:pPr marL="876300" lvl="0" indent="-514350">
              <a:spcBef>
                <a:spcPts val="400"/>
              </a:spcBef>
              <a:buAutoNum type="arabicParenBoth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 a quitarles de encima la opresión de los egipcios</a:t>
            </a:r>
            <a:r>
              <a:rPr lang="es-PE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876300" lvl="0" indent="-514350">
              <a:spcBef>
                <a:spcPts val="400"/>
              </a:spcBef>
              <a:buAutoNum type="arabicParenBoth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 a librarlos de su esclavitud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D1B37A46-F30B-E8CA-D2C0-84D2E5C1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7F5043C9-36FB-A9CF-759B-6FF9966E7E34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DIVINO “YO”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ABB5A35-65CD-56B5-6182-68B8550EDC2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E2846DF-9A7C-149C-E2AC-194C548C8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20B8210-17B1-2653-E726-4829686F4D48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5C8B643-D22A-C0B4-7C08-E68F674BF771}"/>
              </a:ext>
            </a:extLst>
          </p:cNvPr>
          <p:cNvGrpSpPr/>
          <p:nvPr/>
        </p:nvGrpSpPr>
        <p:grpSpPr>
          <a:xfrm rot="20410179">
            <a:off x="8858433" y="453084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67EA4AAA-84C6-55CF-0DFB-C92DE62A4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8AAD0B03-45B8-A444-EDFB-329A84A21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68629381-E3FE-9267-AEFC-7597D7A24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EA48420-11A5-A13C-BEDC-ACC75622B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0D7C5772-7D01-047A-4453-CA7A41F03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A364315-CBA8-4944-9AC0-A15330AF4A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A2342E-F8E7-A489-B842-220F5CA88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7F29CC-0667-DDF1-4992-B7B9C60AE4E9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A1893A-ACB5-54CD-A4F0-EAE03CA67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D676134-38D7-0084-1CB9-14427DBC3D61}"/>
              </a:ext>
            </a:extLst>
          </p:cNvPr>
          <p:cNvSpPr txBox="1"/>
          <p:nvPr/>
        </p:nvSpPr>
        <p:spPr>
          <a:xfrm>
            <a:off x="1453832" y="3186288"/>
            <a:ext cx="829808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declara que hará cuatro cosas por Israel: 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-531813">
              <a:spcBef>
                <a:spcPts val="400"/>
              </a:spcBef>
              <a:buAutoNum type="arabicPeriod" startAt="3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 a liberarlos con gran despliegue de poder y con grandes actos de justicia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714375" lvl="0" indent="-531813">
              <a:spcBef>
                <a:spcPts val="400"/>
              </a:spcBef>
              <a:buAutoNum type="arabicPeriod" startAt="3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haré de ustedes mi pueblo; y yo seré su Dios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6: 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6, 7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AE7D59A9-19EC-79B5-D8D3-135AA3A2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2D20F219-CE00-8215-8993-92B07C4CF4B6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DIVINO “YO”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14F9825-B457-2255-B54D-D70D0A11A407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4641B10-6C63-4F4C-C80F-1816B6646E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812437F-ADB3-C420-1D9C-0C3F6E6E403D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1C0476-BDA2-75BD-83FE-C45F4243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8AE49F4E-6479-C24F-1D15-5E95DC56EB6A}"/>
              </a:ext>
            </a:extLst>
          </p:cNvPr>
          <p:cNvGrpSpPr/>
          <p:nvPr/>
        </p:nvGrpSpPr>
        <p:grpSpPr>
          <a:xfrm rot="20410179">
            <a:off x="8858433" y="453084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366B726F-B6E0-9EA8-655D-53AA8AB60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EFF302F-EB56-5F51-2E60-FC61097667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4EB4408-62D4-2BAF-7B27-655EE80CB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81A44BC-589B-CD44-B351-1207379D1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9F5DF75-C8D7-9D5A-8680-3AA9BB95A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FE43FDC-A0AF-346A-2AE3-F6800CC38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9FFAD51-779B-B014-8604-B030E2C43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7C0907-CED2-8097-EB45-921C8DA5BBF7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F02EC7-F9A8-5B13-4F80-C86B107A33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E73C78-3A47-27E7-7274-8A2352F35EAD}"/>
              </a:ext>
            </a:extLst>
          </p:cNvPr>
          <p:cNvSpPr txBox="1"/>
          <p:nvPr/>
        </p:nvSpPr>
        <p:spPr>
          <a:xfrm>
            <a:off x="1370703" y="3186288"/>
            <a:ext cx="8298082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La opresión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 del pueblo era abrumadora, </a:t>
            </a:r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por lo tanto,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PE" sz="3100" i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escuchaban a Moisés, debido al desaliento que los embargaba…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100" b="1" dirty="0">
                <a:latin typeface="Arial" panose="020B0604020202020204" pitchFamily="34" charset="0"/>
                <a:cs typeface="Arial" panose="020B0604020202020204" pitchFamily="34" charset="0"/>
              </a:rPr>
              <a:t>. 6: 9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1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sucede con el ser humano cuando se pierde la esperanza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0C9027EC-91A3-0103-92E0-26C74D94E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A76629B3-A10A-0D7D-CC50-950B18D80E2E}"/>
              </a:ext>
            </a:extLst>
          </p:cNvPr>
          <p:cNvSpPr/>
          <p:nvPr/>
        </p:nvSpPr>
        <p:spPr>
          <a:xfrm>
            <a:off x="1453832" y="2420782"/>
            <a:ext cx="52711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ESPERANZA EN EL DESANIMO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2D095CF8-F2A7-9256-A450-5A288722FF03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A1CC5F8-0765-6157-9580-0F5288B687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BBA6174-9A74-2BC5-6A6A-7B6D2B36A1E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622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0BE39F-80C1-383F-D314-6B5FD9EA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ABA45AC1-CA1F-03A2-072F-87A40D3D4E22}"/>
              </a:ext>
            </a:extLst>
          </p:cNvPr>
          <p:cNvGrpSpPr/>
          <p:nvPr/>
        </p:nvGrpSpPr>
        <p:grpSpPr>
          <a:xfrm rot="20410179">
            <a:off x="8858433" y="453084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90BE09D-1388-FB75-9709-F27CDB5B8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23F67DF2-462B-AE0A-566F-A9A0700D9F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AAB5FF71-3ED4-6408-470B-B254265A6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D630D28-B4A8-4E03-C664-0AF5B85B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593637C-9335-3098-84BA-A853B82E1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BF856A1-8C99-49DB-1E60-AA4712A2D7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11387F-54E3-116F-76F6-5FE43D56E0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CCF453-728A-FCB4-54C1-C88B55505659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C3FD87-6129-20E9-82E0-07B9A0719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4685FA2-3D7D-B8F7-E808-CDC1DA6229C3}"/>
              </a:ext>
            </a:extLst>
          </p:cNvPr>
          <p:cNvSpPr txBox="1"/>
          <p:nvPr/>
        </p:nvSpPr>
        <p:spPr>
          <a:xfrm>
            <a:off x="1370703" y="3186288"/>
            <a:ext cx="8298082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Jehová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exhortó a Moisés a continuar, pero el responde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s-PE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hijos de Israel no me escucharan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me escuchará el faraón, a mí, que soy de labios incircuncisos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. 6: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12).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dice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16: 33</a:t>
            </a:r>
            <a:r>
              <a:rPr lang="es-ES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del desanimo y sufrimiento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0926E3EA-F468-069D-8D1B-31352DA5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BABA1C65-8873-92F0-DD23-4507D0A24BF2}"/>
              </a:ext>
            </a:extLst>
          </p:cNvPr>
          <p:cNvSpPr/>
          <p:nvPr/>
        </p:nvSpPr>
        <p:spPr>
          <a:xfrm>
            <a:off x="1453832" y="2420782"/>
            <a:ext cx="52711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ESPERANZA EN EL DESANIMO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4008237E-1408-582E-7A63-50531D67DD7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9B595FD-61FC-472B-C6AF-09F69B8B82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60FBF2D-11FF-12C7-5D5D-D3A6B7D033CD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3755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E99C6A-08AB-0D8B-4388-0E8AA371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EE4D2FD-68D1-EEA1-0064-36C8B15A857C}"/>
              </a:ext>
            </a:extLst>
          </p:cNvPr>
          <p:cNvGrpSpPr/>
          <p:nvPr/>
        </p:nvGrpSpPr>
        <p:grpSpPr>
          <a:xfrm rot="20410179">
            <a:off x="8858433" y="453084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AB2C21B-2EFA-6EAE-2553-47AF578FBC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2E355FCA-F274-3896-193D-92C1B6412E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D0FFAE9A-D9AA-3750-1D6E-201B40732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2047E8D-0052-27A9-C423-AC781C78A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03A7A70-4352-A351-390C-08F8F06D0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6180720-26AD-1D05-1641-95F5C1144B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E37E8D-19EE-9172-1A22-485DFC672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4872E6-93B1-C1DF-2F17-6D09895ACE29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E728D7C-2C79-3824-D975-DDBFAE9ECD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C65CDCC-2E9D-3AE4-1196-E539702AA992}"/>
              </a:ext>
            </a:extLst>
          </p:cNvPr>
          <p:cNvSpPr txBox="1"/>
          <p:nvPr/>
        </p:nvSpPr>
        <p:spPr>
          <a:xfrm>
            <a:off x="1370703" y="3186288"/>
            <a:ext cx="8298082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ratifico el llamado de Moisés y le dijo que el camino no sería fácil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porque el corazón del faraón se endurecería.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el endurecimiento del corazón del Faraón, sobre la libertad de elección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2F0375A5-BDAF-6B34-237B-C070F901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4063D051-FA41-18FF-99FB-0B845A400C45}"/>
              </a:ext>
            </a:extLst>
          </p:cNvPr>
          <p:cNvSpPr/>
          <p:nvPr/>
        </p:nvSpPr>
        <p:spPr>
          <a:xfrm>
            <a:off x="1453832" y="2420782"/>
            <a:ext cx="52711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ESPERANZA EN EL DESANIMO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B277F2D4-EB9D-9E82-5257-24DB7AFB526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F753E8-20A0-82DA-C71D-B524F3B66F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3A0F585-132F-5F39-FC23-FF3F9D8B15F5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33757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C8C-8B3D-40C2-9E6B-CAEEEF91F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6" y="1648887"/>
            <a:ext cx="6247692" cy="5231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E40DDF-4D8F-494B-9357-BBADF859776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alguien te pregunta si conoces al Señor, ¿Qué le responderías?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debemos aprender de las dificultades?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importante comprender que mientras vivamos en este mudo enfrentaremos dificultades?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E3603F-14EF-649D-1561-D194DE53659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DB126-92B8-4EBD-9ECB-D947F66C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A94B4F-DA80-47F3-93D9-95566B746B94}"/>
              </a:ext>
            </a:extLst>
          </p:cNvPr>
          <p:cNvSpPr txBox="1"/>
          <p:nvPr/>
        </p:nvSpPr>
        <p:spPr>
          <a:xfrm>
            <a:off x="8905875" y="6337628"/>
            <a:ext cx="253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20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8274228" y="2798728"/>
            <a:ext cx="3242256" cy="25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923925" y="2880037"/>
            <a:ext cx="7589760" cy="251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CONFÍA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providencia divina.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D4F3E8-EAA4-3308-B27F-1480A45BC0E5}"/>
              </a:ext>
            </a:extLst>
          </p:cNvPr>
          <p:cNvSpPr txBox="1"/>
          <p:nvPr/>
        </p:nvSpPr>
        <p:spPr>
          <a:xfrm>
            <a:off x="2253836" y="316831"/>
            <a:ext cx="23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95070" y="3353229"/>
            <a:ext cx="8246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Moisés y Aarón se presentaron ante Faraón, y le dijeron: El Señor, el Dios de Israel, dice así: ‘Deja ir a mi pueblo a celebrarme fiesta en el desierto’. Y Faraón respondió: ‘¿Quién es el Señor para que yo obedezca su voz y deje ir a Israel? Yo no conozco al Señor, ni tampoco dejaré ir a Israel”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s-ES" sz="26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Éxo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2: 23 - 25).</a:t>
            </a:r>
            <a:endParaRPr lang="es-PE" sz="26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1E5A64-304B-4C44-8DFB-7E019CB1BED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8172" y="1114525"/>
            <a:ext cx="2093770" cy="3719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A3D25-9F97-48EC-BEB3-E3109A5F37D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8321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Cuenta la historia que Thomas Edison, al intentar inventar la bombilla, falló más de mil veces. Un periodista le preguntó: </a:t>
            </a: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“¿Cómo se siente después de tantos fracasos?”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Edison respondió: </a:t>
            </a: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“No he fracasado. Solo he descubierto mil formas que no funcionan.”</a:t>
            </a:r>
            <a:endParaRPr lang="es-E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veremos </a:t>
            </a:r>
            <a:r>
              <a:rPr lang="es-E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 tarea de Moisés, de liberar al pueblo de Israel, implicaría dificultades a pesar de la compañía de Dios.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028466" y="1114525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B5ABCC-40CE-342A-815C-369F7F65B59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8EDAE1-941C-4A68-BD26-6B6B36DD967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544090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ENCUENTRO CON EL FARAÓN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10" y="4035545"/>
            <a:ext cx="3197626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DIVINO “YO”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51416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ESPERANZA EN EL DESANIMO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BDFDAE-89E3-55E6-57B4-85950E2839C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01427" y="3206589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misión de Moisés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comenzó con grandes expectativas, sin embargo, el primer encuentro con el faraón no salió como se esperaba.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respondió el faraón a Moisés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56286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ENCUENTRO CON EL FARAÓN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165EBA-A117-2550-898D-EB826EBDAAC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>
            <a:extLst>
              <a:ext uri="{FF2B5EF4-FFF2-40B4-BE49-F238E27FC236}">
                <a16:creationId xmlns:a16="http://schemas.microsoft.com/office/drawing/2014/main" id="{4CD8218E-7B63-5392-1F15-6C0C7B162D41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D046388-D7F6-9BEF-566C-E646B34A6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>
              <a:extLst>
                <a:ext uri="{FF2B5EF4-FFF2-40B4-BE49-F238E27FC236}">
                  <a16:creationId xmlns:a16="http://schemas.microsoft.com/office/drawing/2014/main" id="{0ABD4ED0-E9D9-C63C-F941-C310A7B50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49B684F-F0A0-0A59-3182-2FBE48925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86ED7E0F-37EA-D596-E01E-546795B1C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>
              <a:extLst>
                <a:ext uri="{FF2B5EF4-FFF2-40B4-BE49-F238E27FC236}">
                  <a16:creationId xmlns:a16="http://schemas.microsoft.com/office/drawing/2014/main" id="{11954CF6-ADB4-C222-2129-3CB215412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ADA4C13-E401-33EE-A69E-C62820B361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B90F72-616B-018E-95AA-4842D37C9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CA17F284-F5DB-BF9F-B0F6-517FBBF5990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F11288AE-78C6-2E50-17BE-E7D005CF1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23B351-3FB0-CF6C-AED2-08168CBB83B7}"/>
              </a:ext>
            </a:extLst>
          </p:cNvPr>
          <p:cNvSpPr txBox="1"/>
          <p:nvPr/>
        </p:nvSpPr>
        <p:spPr>
          <a:xfrm>
            <a:off x="801427" y="3206589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respuesta del faraón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‘¿</a:t>
            </a:r>
            <a:r>
              <a:rPr lang="es-ES" sz="3000" i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es el Señor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?’ ‘</a:t>
            </a:r>
            <a:r>
              <a:rPr lang="es-ES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 no conozco a Jehová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’. No es solo una negación, sino un acto rebelde de desafío a la autoridad divina.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 respondió el faraón a la petición de 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5 - 9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C50BEAC6-02F6-40D6-C954-DAB18F46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F4548B-2553-2E1D-BD40-097EE51956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Diagrama de flujo: proceso alternativo 12">
            <a:extLst>
              <a:ext uri="{FF2B5EF4-FFF2-40B4-BE49-F238E27FC236}">
                <a16:creationId xmlns:a16="http://schemas.microsoft.com/office/drawing/2014/main" id="{B221FB65-501C-9DEE-9202-3EE6F9BB2C3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iagrama de flujo: proceso alternativo 12">
            <a:extLst>
              <a:ext uri="{FF2B5EF4-FFF2-40B4-BE49-F238E27FC236}">
                <a16:creationId xmlns:a16="http://schemas.microsoft.com/office/drawing/2014/main" id="{DEE2B044-0DA2-5A2A-6663-3C53831D86EC}"/>
              </a:ext>
            </a:extLst>
          </p:cNvPr>
          <p:cNvSpPr/>
          <p:nvPr/>
        </p:nvSpPr>
        <p:spPr>
          <a:xfrm>
            <a:off x="1453840" y="2425753"/>
            <a:ext cx="56286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ENCUENTRO CON EL FARAÓN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DB15F8-87F6-4096-D95D-72EF90DEDF1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9ED5BB0-8386-2E47-ABFE-EEE8E31E1FC7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B9E2701-A1FE-AA6B-93CB-DAC4DA143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89B122D2-58E9-1D0E-EBA4-5469D54F1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7CDE6AE-D984-CB97-B7E9-DAEC14440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FECA65C-005F-F80A-2B7C-BE22C6521A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71C9243-2586-68D9-6261-7D58E128B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06DC5E-10AA-3339-4EF4-824768FF08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4AB15E-0E54-FC32-22BE-1635EECDD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8FD70A-DCBF-B772-AE3A-13DAB8FF1950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8A25C279-77FD-E766-B784-551D06B94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2284D6-1AE0-D347-A052-AC1E17CE7E62}"/>
              </a:ext>
            </a:extLst>
          </p:cNvPr>
          <p:cNvSpPr txBox="1"/>
          <p:nvPr/>
        </p:nvSpPr>
        <p:spPr>
          <a:xfrm>
            <a:off x="801427" y="3206589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El faraón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aumentó el trabajo del pueblo y los acusó de “</a:t>
            </a:r>
            <a:r>
              <a:rPr lang="es-PE" sz="32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ociosos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8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 Esto desanimó al pueblo, y provocó el rechazo hacia Moisés y Aarón (ver 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20, 21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8EF975A2-4C09-2769-84CB-C960A37E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0F26A4B-CD97-C84B-004A-D2E6C771EF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2F16EA05-2BAB-BC6F-411A-568ABC29923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ED33F74F-A699-0B25-5479-F2ECF647DF98}"/>
              </a:ext>
            </a:extLst>
          </p:cNvPr>
          <p:cNvSpPr/>
          <p:nvPr/>
        </p:nvSpPr>
        <p:spPr>
          <a:xfrm>
            <a:off x="1453840" y="2425753"/>
            <a:ext cx="56286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ENCUENTRO CON EL FARAÓN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099E609-0F28-63BF-B330-84DE9B2CDBFF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B6099DDD-522A-15C7-2B1B-9FC8359178BC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F576620-E30B-23C8-2FBF-56FADCC68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8E926CFE-F575-A42E-DE08-1B1901F52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0CC561D-2B31-E3CB-DA40-F2CF940F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DE7431D-EC6D-9C59-9E55-0A8A90675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93591BB-0C44-18EB-68AC-72031578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A3C8904B-6C91-4331-DC44-513DC42F8A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BCA863-0AC2-1DE7-83B0-9001DF173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FD7D69DF-487C-B4DB-F834-4D49686C18A0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628A4B7D-2DEF-480D-93D6-E06086DE7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A7E9B48-55F1-87B0-3BD2-EADDBF6EBA0E}"/>
              </a:ext>
            </a:extLst>
          </p:cNvPr>
          <p:cNvSpPr txBox="1"/>
          <p:nvPr/>
        </p:nvSpPr>
        <p:spPr>
          <a:xfrm>
            <a:off x="801427" y="3206589"/>
            <a:ext cx="8289309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Obedecer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el llamado de Dios no significa que todo será fácil.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podemos aprender de la experiencia de Moisés y Aaron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54D40505-397A-1718-A5D2-C1F3F00D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809BFA6-5004-0D6B-6B53-2BB049FB05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8CD9D079-8BE1-17EA-97C8-9F4688E9BA7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1A5C405B-F5E1-9DD8-41F7-854593DF0845}"/>
              </a:ext>
            </a:extLst>
          </p:cNvPr>
          <p:cNvSpPr/>
          <p:nvPr/>
        </p:nvSpPr>
        <p:spPr>
          <a:xfrm>
            <a:off x="1453840" y="2425753"/>
            <a:ext cx="562860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ENCUENTRO CON EL FARAÓN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DC8E06-88F8-FC82-D9B4-95502757F14E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C12EFA-EC47-4AA8-8F62-42D37CED4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FC31C1-40DF-47C8-841F-68139D317B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835680" y="3186288"/>
            <a:ext cx="836158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La respuesta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negativa del faraón generó un profundo desaliento en el pueblo. “</a:t>
            </a:r>
            <a:r>
              <a:rPr lang="es-PE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Moisés se volvió a Jehová y preguntó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: ¿</a:t>
            </a:r>
            <a:r>
              <a:rPr lang="es-PE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afliges a este pueblo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?...”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. 5: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22).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reaccionamos cuando nuestros esfuerzos parecen fracasar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DIVINO “YO”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DCCBC-72C0-CF76-B2D1-19CBDECB53E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6056</TotalTime>
  <Words>1089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1007</cp:revision>
  <dcterms:created xsi:type="dcterms:W3CDTF">2021-04-22T22:59:41Z</dcterms:created>
  <dcterms:modified xsi:type="dcterms:W3CDTF">2025-07-18T06:06:11Z</dcterms:modified>
</cp:coreProperties>
</file>