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405" r:id="rId9"/>
    <p:sldId id="369" r:id="rId10"/>
    <p:sldId id="399" r:id="rId11"/>
    <p:sldId id="400" r:id="rId12"/>
    <p:sldId id="372" r:id="rId13"/>
    <p:sldId id="402" r:id="rId14"/>
    <p:sldId id="403" r:id="rId15"/>
    <p:sldId id="404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405"/>
            <p14:sldId id="369"/>
            <p14:sldId id="399"/>
            <p14:sldId id="400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33"/>
    <a:srgbClr val="F2750E"/>
    <a:srgbClr val="333300"/>
    <a:srgbClr val="FF3399"/>
    <a:srgbClr val="9D0720"/>
    <a:srgbClr val="008080"/>
    <a:srgbClr val="FF33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79903" autoAdjust="0"/>
  </p:normalViewPr>
  <p:slideViewPr>
    <p:cSldViewPr snapToGrid="0">
      <p:cViewPr varScale="1">
        <p:scale>
          <a:sx n="92" d="100"/>
          <a:sy n="92" d="100"/>
        </p:scale>
        <p:origin x="21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25/07/2025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4047747" y="2044137"/>
            <a:ext cx="42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sto MT" panose="02040603050505030304" pitchFamily="18" charset="0"/>
              </a:rPr>
              <a:t>Lección 4. </a:t>
            </a:r>
            <a:endParaRPr lang="es-PE" sz="6000" b="1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LAS PLAGAS</a:t>
            </a:r>
            <a:endParaRPr lang="es-PE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27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III Trimestre</a:t>
            </a:r>
            <a:endParaRPr lang="es-PE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472366" y="1167793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72288"/>
            <a:ext cx="2705039" cy="15857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6FD98C1-AB1E-4951-94B0-C282A663A1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2" y="105259"/>
            <a:ext cx="1900589" cy="184597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362696" y="316831"/>
            <a:ext cx="250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  <a:endParaRPr lang="es-ES" sz="2000" b="1" dirty="0">
              <a:solidFill>
                <a:srgbClr val="F2750E"/>
              </a:solidFill>
              <a:latin typeface="Agency FB" panose="020B0503020202020204" pitchFamily="34" charset="0"/>
            </a:endParaRP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FD86C648-26FB-B893-9983-82038A4981DF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40C396E6-1BA7-B6E7-2044-68B9CA85CF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7DB1BFB1-5979-8622-E0AC-58EEB7557A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EFE1D204-F1EB-A8F8-7CFF-980D07C3E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7E98CF90-5002-242D-DF12-89CEC1816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D651312B-539C-69AD-1993-F112D4D14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F5E2D15-0A81-ADF7-6818-4D563A7E3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194026-05B5-5856-940C-01DD233B3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AF6D9012-871F-A00C-837E-DC109D493970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6C7CFA60-0914-DEE8-0CC1-1220A955B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CEB5460-2BC5-D438-B4CF-5282B9C2FFCD}"/>
              </a:ext>
            </a:extLst>
          </p:cNvPr>
          <p:cNvSpPr txBox="1"/>
          <p:nvPr/>
        </p:nvSpPr>
        <p:spPr>
          <a:xfrm>
            <a:off x="835680" y="3097669"/>
            <a:ext cx="8433011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tercera plaga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reveló que el poder humano tiene límites, los hechiceros declararon “</a:t>
            </a:r>
            <a:r>
              <a:rPr lang="es-ES" sz="28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dedo de Dios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efecto 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debió causar esta derrota en la mente del faraón y su pueblo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C8E97BD-6943-E86B-A57B-204EC073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6AB8B111-6245-594B-A8B9-9F2D42865DF2}"/>
              </a:ext>
            </a:extLst>
          </p:cNvPr>
          <p:cNvSpPr/>
          <p:nvPr/>
        </p:nvSpPr>
        <p:spPr>
          <a:xfrm>
            <a:off x="1453833" y="2420782"/>
            <a:ext cx="569979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CUATRO PRIMERAS PLAGAS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AB5FC3C-14F0-1C53-D382-67CE1BCE554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92F3B8-0222-32FF-BC50-93B0D41BC5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2E5C9D2-85DD-42A1-3A75-5A746C528837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36D271D9-8D5C-30DE-2A38-53FD46C0C0EC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2B862D2-80D8-E275-3741-F43B59FF57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34436D90-A2AB-B45A-F801-493757F5F1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2A2FF53D-7541-DC19-AF16-A30293BF1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7A03E2F-28B6-3787-AED4-BD20BD51F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2927545-FB5B-219B-244A-65DC5B3F0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E10CBAB-BCD4-8C2D-D157-33A19E3D62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973BD5-1CF6-7D9B-908C-7389C25A8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8A1FD9A0-F857-1047-4AD8-4102E29E5264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799A9BFE-51E2-639F-E52E-2F3DE1316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B927D67-34B1-023A-4705-BDF184C929DF}"/>
              </a:ext>
            </a:extLst>
          </p:cNvPr>
          <p:cNvSpPr txBox="1"/>
          <p:nvPr/>
        </p:nvSpPr>
        <p:spPr>
          <a:xfrm>
            <a:off x="835680" y="3097669"/>
            <a:ext cx="8433011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cuarta plaga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demostró el cuidado que Dios tiene sobre su pueblo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Lo sorprendente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que luego de cada plaga, el corazón del faraón se endurece más (ver 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8: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19, 32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podemos aprender del peligro del orgullo y la soberbia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48BE1B07-698B-F193-5332-9DABA0952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F45E322C-EF43-E156-F33F-F04373808BBC}"/>
              </a:ext>
            </a:extLst>
          </p:cNvPr>
          <p:cNvSpPr/>
          <p:nvPr/>
        </p:nvSpPr>
        <p:spPr>
          <a:xfrm>
            <a:off x="1453833" y="2420782"/>
            <a:ext cx="569979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CUATRO PRIMERAS PLAGAS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F80CAE0D-6C05-C416-AC93-EEC714D1692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D93C0A-9E68-3B1D-031B-245E1668705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3A62637-AFD2-AEFE-0312-B2598B669C63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8106184" y="4497594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C12EFA-EC47-4AA8-8F62-42D37CED4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FC31C1-40DF-47C8-841F-68139D317B3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835680" y="3186288"/>
            <a:ext cx="8361586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Cada plaga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iba devastando a Egipto y era un mensaje claro “</a:t>
            </a:r>
            <a:r>
              <a:rPr lang="es-ES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Dios superior a jehová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357188" lvl="0">
              <a:spcBef>
                <a:spcPts val="400"/>
              </a:spcBef>
            </a:pP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qué manera Dios, sigue demostrando en la actualidad que no hay otro como Él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1" y="2420782"/>
            <a:ext cx="555379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RECONOCIMIENTO Y SOIBERBIA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ADCCBC-72C0-CF76-B2D1-19CBDECB53E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>
            <a:extLst>
              <a:ext uri="{FF2B5EF4-FFF2-40B4-BE49-F238E27FC236}">
                <a16:creationId xmlns:a16="http://schemas.microsoft.com/office/drawing/2014/main" id="{0688157C-E92D-2BFA-D3E6-B7BEC2251FB4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1DCCC37D-A368-CB62-6736-6E2A23CD9A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>
              <a:extLst>
                <a:ext uri="{FF2B5EF4-FFF2-40B4-BE49-F238E27FC236}">
                  <a16:creationId xmlns:a16="http://schemas.microsoft.com/office/drawing/2014/main" id="{F7DF3AC9-EC2E-B84D-6B61-CF3493B47A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D3117C01-66B4-F7A6-3705-0DF07CBF4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5F823F03-3288-C091-A8B4-BA68771BB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>
              <a:extLst>
                <a:ext uri="{FF2B5EF4-FFF2-40B4-BE49-F238E27FC236}">
                  <a16:creationId xmlns:a16="http://schemas.microsoft.com/office/drawing/2014/main" id="{2DCAC3F2-A295-8C9E-C9E1-87B9DDDD8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ABB640A-F874-0DBB-4B56-5DCCA323BD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EEFFD1-870D-7DEE-793B-4605ED233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5234194-21A8-6622-99E7-6468CF9008B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15B466D-633B-0A68-F31B-344FFA606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6A3D066-CB3A-6FB2-EF1C-FB828D5AF43A}"/>
              </a:ext>
            </a:extLst>
          </p:cNvPr>
          <p:cNvSpPr txBox="1"/>
          <p:nvPr/>
        </p:nvSpPr>
        <p:spPr>
          <a:xfrm>
            <a:off x="835680" y="3186288"/>
            <a:ext cx="8361586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la séptima plaga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13 - 35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), Dios muestra que su deseo es que aún los impíos obedezcan sus palabras (ver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9: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esto sobre el carácter de Dios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7477A3F6-7762-2A79-2972-2C074136B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2134226F-7173-A0A6-5EA9-C0DD254D133F}"/>
              </a:ext>
            </a:extLst>
          </p:cNvPr>
          <p:cNvSpPr/>
          <p:nvPr/>
        </p:nvSpPr>
        <p:spPr>
          <a:xfrm>
            <a:off x="1453831" y="2420782"/>
            <a:ext cx="555379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RECONOCIMIENTO Y SOIBERBIA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Diagrama de flujo: proceso alternativo 12">
            <a:extLst>
              <a:ext uri="{FF2B5EF4-FFF2-40B4-BE49-F238E27FC236}">
                <a16:creationId xmlns:a16="http://schemas.microsoft.com/office/drawing/2014/main" id="{B0256047-FD57-67CD-064A-976161CBB5B7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3E3C360-15F4-941B-0F68-EEEFC4142A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FA45815-5BA3-45BC-6C11-C3EC00194F48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DAB75E8B-BD64-4D9B-CA75-9C5558671938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C6ACB562-CA40-A52E-C55D-F472F131D7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4FD2A9E4-8B0C-6565-3F64-6FAA9B836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3416318A-C0E4-5FF8-653B-87823C275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85E80409-C3D7-344A-AF92-75D084C08C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5AFBD4A-3974-9C8F-5DB8-1D417E125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26B29A5-2F13-4246-F892-35D851A886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612FD3-1D11-B72C-AD78-C7C1EA54B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9FEE2A-5C6B-44EB-564B-D84F7B28456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FB8016-109C-8205-08A2-BF1FD188C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AB7ACB1-C933-0FF9-AE08-2E2657F8EB1C}"/>
              </a:ext>
            </a:extLst>
          </p:cNvPr>
          <p:cNvSpPr txBox="1"/>
          <p:nvPr/>
        </p:nvSpPr>
        <p:spPr>
          <a:xfrm>
            <a:off x="835680" y="3186288"/>
            <a:ext cx="8361586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Los efectos de la séptima plaga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llevaron al faraón a reconocer su pecado. “</a:t>
            </a:r>
            <a:r>
              <a:rPr lang="es-ES" sz="32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dijo: He pecado esta vez, Jehová es justo…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27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motivó al faraón reconocer el poder de Jehová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BBAF4CD9-3D6F-9D2C-976B-B1FB5DFB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119192BA-516D-8228-4CFF-24239385B48A}"/>
              </a:ext>
            </a:extLst>
          </p:cNvPr>
          <p:cNvSpPr/>
          <p:nvPr/>
        </p:nvSpPr>
        <p:spPr>
          <a:xfrm>
            <a:off x="1453831" y="2420782"/>
            <a:ext cx="555379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RECONOCIMIENTO Y SOIBERBIA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448E62D5-F273-9DCF-BF4C-C26EFB908FB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7F067FC-84BD-2AAF-BF6C-6B8AF5F4AF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7B2BFD6-6EEB-5B40-8E2D-3058C4D766EA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8DF6AFCB-101C-FDA5-6420-AB05F7B1C66C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DA32D03-FE76-900E-7BB8-7758F5CFF7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EE907236-E291-0227-6360-62D1A4125B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24869CE-6071-8B47-06DD-B74F1E578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0CBE7A0F-0BCE-8999-7E96-B66CF3D2B5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325C740-52FA-D079-2D3E-4F4C29556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E1FDBB8-BF77-5450-75C9-2244E47457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6A2A39-A9B9-E246-A781-479E3D8AC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71623E-DE70-2314-0172-D67A4BF0AF24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BA5F53C-86DE-D681-3888-8070022116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60522EF-1949-DB66-B280-A65DD36F222C}"/>
              </a:ext>
            </a:extLst>
          </p:cNvPr>
          <p:cNvSpPr txBox="1"/>
          <p:nvPr/>
        </p:nvSpPr>
        <p:spPr>
          <a:xfrm>
            <a:off x="835680" y="3186288"/>
            <a:ext cx="8361586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faraón reconoció su pecado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pero no se rindió ante el Señor del universo.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manera se cumple </a:t>
            </a:r>
            <a:r>
              <a:rPr lang="es-PE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Prov. 16: 18</a:t>
            </a:r>
            <a:r>
              <a:rPr lang="es-PE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la vida del faraón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F5C0CECC-5A6A-C42B-C487-FEFD6C14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5D1B8429-B293-397B-255D-C0C0867758BE}"/>
              </a:ext>
            </a:extLst>
          </p:cNvPr>
          <p:cNvSpPr/>
          <p:nvPr/>
        </p:nvSpPr>
        <p:spPr>
          <a:xfrm>
            <a:off x="1453831" y="2420782"/>
            <a:ext cx="555379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RECONOCIMIENTO Y SOIBERBIA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B54E63D5-B1FE-9267-7752-873D717807A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35A0F2-AF47-A552-9DE3-67D6E79E61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2B3A9C4-13F7-507A-8AB0-DF0B8F071E2D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D87C8C-8B3D-40C2-9E6B-CAEEEF91F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6" y="1648887"/>
            <a:ext cx="6247692" cy="52315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8E40DDF-4D8F-494B-9357-BBADF8597765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que manera se reveló el carácter obstinado del faraón?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¿Detrás de cada plaga, de que manera podemos ver el carácter amoroso de Dios?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lecciones podemos sacar de la obediencia de algunos egipcios en la séptima plaga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E3603F-14EF-649D-1561-D194DE53659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6DB126-92B8-4EBD-9ECB-D947F66CC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A94B4F-DA80-47F3-93D9-95566B746B94}"/>
              </a:ext>
            </a:extLst>
          </p:cNvPr>
          <p:cNvSpPr txBox="1"/>
          <p:nvPr/>
        </p:nvSpPr>
        <p:spPr>
          <a:xfrm>
            <a:off x="8905875" y="6337628"/>
            <a:ext cx="253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20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8274228" y="2798728"/>
            <a:ext cx="3242256" cy="25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923925" y="2880037"/>
            <a:ext cx="7589760" cy="297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que Dios siempre obrará para </a:t>
            </a:r>
            <a:r>
              <a:rPr lang="es-E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bien.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D4F3E8-EAA4-3308-B27F-1480A45BC0E5}"/>
              </a:ext>
            </a:extLst>
          </p:cNvPr>
          <p:cNvSpPr txBox="1"/>
          <p:nvPr/>
        </p:nvSpPr>
        <p:spPr>
          <a:xfrm>
            <a:off x="2253836" y="316831"/>
            <a:ext cx="230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8246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tal como el Señor lo había dicho por medio de Moisés, el corazón de Faraón se endureció y no dejó ir a los israelitas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9: 35).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1E5A64-304B-4C44-8DFB-7E019CB1BEDD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8172" y="1114525"/>
            <a:ext cx="2093770" cy="3719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6CA3D25-9F97-48EC-BEB3-E3109A5F37D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83211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Egipto confiaba en sus dioses y en su poder, hasta que el agua se volvió sangre y la tierra se llenó de plagas. No eran simples desastres, eran mensajes claros del cielo: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“Yo soy Jehová”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A través del juicio, Dios estaba llamando al arrepentimiento.</a:t>
            </a:r>
          </a:p>
          <a:p>
            <a:pPr defTabSz="1447800">
              <a:spcBef>
                <a:spcPts val="600"/>
              </a:spcBef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la manifestación del poder de Dios sobre Egipto y el impacto del orgullo y la soberbia del faraón sobre su nación</a:t>
            </a:r>
            <a:r>
              <a:rPr lang="es-PE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028466" y="1114525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B5ABCC-40CE-342A-815C-369F7F65B59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8EDAE1-941C-4A68-BD26-6B6B36DD967F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83407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10" y="4035545"/>
            <a:ext cx="545868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CUATRO PRIMERAS PLAGAS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544922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RECONOCIMIENTO Y SOBERVIA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BDFDAE-89E3-55E6-57B4-85950E2839C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01427" y="3206589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enfrentamiento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entre Moisés y el faraón, es el inicio de la manifestación del poder de Dios sobre los dioses egipcios, incluyendo el faraón.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fue la primera señal hecha por Moisés ante el faraón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79733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165EBA-A117-2550-898D-EB826EBDAAC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45CDD336-E28D-C378-A1B6-80B9F6F305DD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76D05ACE-A26F-AADC-B0C6-03EDCFE97F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77F3F6E4-16A4-37F7-CB66-1F5C05AF88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F0E39039-AA05-D54B-F18C-D1A1409EA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068474A8-7A74-6947-3A9F-6B7ED308C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E62D6297-A82A-7FD6-B941-3D4FA8F86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6DCDC4F-456E-B0DA-C48C-0A429C5CBC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76E8F8-33E1-D065-9415-A5558C873E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836AEEF5-2425-E7A0-E709-EDA0D9DBA7E8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3D56C564-E27A-6169-4398-4BF7A617AD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3650891-9DF1-1472-7A0D-1B743EEC5903}"/>
              </a:ext>
            </a:extLst>
          </p:cNvPr>
          <p:cNvSpPr txBox="1"/>
          <p:nvPr/>
        </p:nvSpPr>
        <p:spPr>
          <a:xfrm>
            <a:off x="801427" y="3206589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Los hechiceros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del faraón hicieron los mismo, pero la serpiente de Aarón devoró a la vara de ellos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 Esto demostró que Dios era superior a sus deidades.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generó esta demostración en el corazón del faraón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3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8DBEC6F7-EA85-2FDA-7CE4-7088F076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3B94595-3D98-26E5-B0E6-51CF522021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D05633D1-4E27-DC18-B59C-ED8EF2E2B5F9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41C564EB-38D9-C649-4AC5-4DC33EF62F46}"/>
              </a:ext>
            </a:extLst>
          </p:cNvPr>
          <p:cNvSpPr/>
          <p:nvPr/>
        </p:nvSpPr>
        <p:spPr>
          <a:xfrm>
            <a:off x="1453840" y="2425753"/>
            <a:ext cx="479733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803ACBC-026C-2143-63EB-7EBE59BBBC4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0F8BF684-262D-1ECA-59DA-6845C4C75A93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EA93AA26-A33F-B720-B1BA-14469D8EC6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8958B832-FCB6-BFBC-5B9C-9501AC437F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E44F874B-B92D-5FFE-BEFE-A5A6969EB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8993A4D8-A06D-5151-F8C2-AAEF312F93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8455277A-C24A-A968-5A44-6FE90BF86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9B9BC4A-F048-F8F6-3358-B56EC8F344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89950C-9F98-26ED-330B-B7DBBA36F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EE3B7BAF-638A-AE85-560D-DDE4CF48E86D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C84F1E54-C0DB-558F-0583-EBD9535A5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67DECD-A5A1-6331-C5B2-EB53D6F14862}"/>
              </a:ext>
            </a:extLst>
          </p:cNvPr>
          <p:cNvSpPr txBox="1"/>
          <p:nvPr/>
        </p:nvSpPr>
        <p:spPr>
          <a:xfrm>
            <a:off x="801427" y="3206589"/>
            <a:ext cx="82893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Los textos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Éxodo. 7: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9: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10: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y otros, indican que es Dios el que endurece el corazón del faraón. </a:t>
            </a:r>
          </a:p>
          <a:p>
            <a:pPr marL="357188" lvl="0">
              <a:spcBef>
                <a:spcPts val="400"/>
              </a:spcBef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Dios o el faraón quien endurece el corazón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C1B1C19B-C0E6-8AE2-AE99-2A2799E2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21B46A5-7244-B619-312E-79D7BD1129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B72D9CDD-A2E0-A7C7-0B63-F273296167FA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7F7DE802-1898-793C-2244-C4EEF9DCBC14}"/>
              </a:ext>
            </a:extLst>
          </p:cNvPr>
          <p:cNvSpPr/>
          <p:nvPr/>
        </p:nvSpPr>
        <p:spPr>
          <a:xfrm>
            <a:off x="1453840" y="2425753"/>
            <a:ext cx="479733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F434834-491A-9569-88AF-7DF49211CEB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8522E6-BD54-DE5F-6C42-9CB64602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51B9518E-BF67-07D8-6C69-EE379B7B11DB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BFD291EB-B8B5-90B5-0021-090F7B7D9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09A8382B-299E-3CC2-2641-8F07FBD89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3C2C94CA-30C4-FFAA-C6EA-B48515E1D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14E0AC78-DA4A-0367-2C29-6E28ACC83B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935A9A8B-E6CE-9106-1FED-5277E33F8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5D77BD2-0681-B878-04B2-3D0E7D228B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936D9D-D036-41B3-5F7B-5CBF7776D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97F09090-EA34-3221-79A0-FB86E9F4546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11BDD366-A944-9A9B-42BA-4C22A092AC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857DCE4-7238-5B5A-2F80-FB7530397EE3}"/>
              </a:ext>
            </a:extLst>
          </p:cNvPr>
          <p:cNvSpPr txBox="1"/>
          <p:nvPr/>
        </p:nvSpPr>
        <p:spPr>
          <a:xfrm>
            <a:off x="801427" y="3206589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corazón del faraón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estaba inclinado hacia la obstinación. Él tomó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decisiones conscientes. 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, en su justicia, no forzó su voluntad.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13043208-4C37-EE8E-B3C9-014D159B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36F402E-F0BC-1682-0010-7EFF4448BB5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5D483413-E12B-B39C-8E58-358BBBFC0491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514B4A52-09B7-AD33-A69E-6179F892D526}"/>
              </a:ext>
            </a:extLst>
          </p:cNvPr>
          <p:cNvSpPr/>
          <p:nvPr/>
        </p:nvSpPr>
        <p:spPr>
          <a:xfrm>
            <a:off x="1453840" y="2425753"/>
            <a:ext cx="479733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MANIFESTACIÓN DIVINA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9EA7FB-8FF2-9E83-F621-091221481C67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94810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35680" y="3097669"/>
            <a:ext cx="8433011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primera plaga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demostró que “Dios” es la única fuente de vida. </a:t>
            </a:r>
          </a:p>
          <a:p>
            <a:pPr marL="357188" lvl="0">
              <a:spcBef>
                <a:spcPts val="400"/>
              </a:spcBef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pasaría, si Dios retirara su presencia de las fuentes de agua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segunda plaga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fue una muestra de que Dios controla todo.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569979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CUATRO PRIMERAS PLAGAS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2C299D-9A33-3834-0650-EB5B19770C4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6049</TotalTime>
  <Words>1049</Words>
  <Application>Microsoft Office PowerPoint</Application>
  <PresentationFormat>Panorámica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1005</cp:revision>
  <dcterms:created xsi:type="dcterms:W3CDTF">2021-04-22T22:59:41Z</dcterms:created>
  <dcterms:modified xsi:type="dcterms:W3CDTF">2025-07-25T05:16:15Z</dcterms:modified>
</cp:coreProperties>
</file>