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405" r:id="rId9"/>
    <p:sldId id="369" r:id="rId10"/>
    <p:sldId id="399" r:id="rId11"/>
    <p:sldId id="400" r:id="rId12"/>
    <p:sldId id="406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405"/>
            <p14:sldId id="369"/>
            <p14:sldId id="399"/>
            <p14:sldId id="400"/>
            <p14:sldId id="406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33"/>
    <a:srgbClr val="F2750E"/>
    <a:srgbClr val="333300"/>
    <a:srgbClr val="FF3399"/>
    <a:srgbClr val="9D0720"/>
    <a:srgbClr val="00808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79903" autoAdjust="0"/>
  </p:normalViewPr>
  <p:slideViewPr>
    <p:cSldViewPr snapToGrid="0">
      <p:cViewPr varScale="1">
        <p:scale>
          <a:sx n="92" d="100"/>
          <a:sy n="92" d="100"/>
        </p:scale>
        <p:origin x="21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1/08/2025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4047747" y="2044137"/>
            <a:ext cx="42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sto MT" panose="02040603050505030304" pitchFamily="18" charset="0"/>
              </a:rPr>
              <a:t>Lección 5. </a:t>
            </a:r>
            <a:endParaRPr lang="es-PE" sz="6000" b="1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 PASCUA</a:t>
            </a:r>
            <a:endParaRPr lang="es-PE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27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III Trimestre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472366" y="1167793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72288"/>
            <a:ext cx="2705039" cy="15857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FD98C1-AB1E-4951-94B0-C282A663A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" y="105259"/>
            <a:ext cx="1900589" cy="18459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362696" y="316831"/>
            <a:ext cx="250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  <a:endParaRPr lang="es-ES" sz="2000" b="1" dirty="0">
              <a:solidFill>
                <a:srgbClr val="F2750E"/>
              </a:solidFill>
              <a:latin typeface="Agency FB" panose="020B0503020202020204" pitchFamily="34" charset="0"/>
            </a:endParaRP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2104EFC-8B98-3325-F388-D05090BE9EC5}"/>
              </a:ext>
            </a:extLst>
          </p:cNvPr>
          <p:cNvGrpSpPr/>
          <p:nvPr/>
        </p:nvGrpSpPr>
        <p:grpSpPr>
          <a:xfrm rot="20410179">
            <a:off x="8195325" y="401033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35EB809-3E86-F4DD-C8C7-E5E9A3A553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C5BDAD3-D68A-0E8F-DF02-DDBE0A4822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DA198665-4C2A-C25B-78F0-A135CA6BA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5FDC19C-750F-90EE-D2CD-86027F521B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ECC65C5F-32CF-15C3-06B3-621E0F4D5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84735C7-C260-0651-8745-5D1C5C204F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3B0474-E691-FEC9-9765-9796F48D3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48E41DCC-744F-D074-EEFE-1661421E54A8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F5696FCE-5048-9AE0-ED5D-53E23EB4DF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C882D20-8568-36FF-5D0C-FD1BE28E04BE}"/>
              </a:ext>
            </a:extLst>
          </p:cNvPr>
          <p:cNvSpPr txBox="1"/>
          <p:nvPr/>
        </p:nvSpPr>
        <p:spPr>
          <a:xfrm>
            <a:off x="835680" y="3097669"/>
            <a:ext cx="8433011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La pascua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 fue mucho más que una comida, era un anticipo del sacrificio de Cristo, el verdadero Cordero de Dios (</a:t>
            </a:r>
            <a:r>
              <a:rPr lang="es-P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s-P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), cuya sangre nos libra del castigo eterno.</a:t>
            </a:r>
          </a:p>
          <a:p>
            <a:pPr marL="365125" lvl="0" indent="0">
              <a:spcBef>
                <a:spcPts val="400"/>
              </a:spcBef>
              <a:buNone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s-PE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debía hacer con la sangre en cada casa</a:t>
            </a: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P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12: 7</a:t>
            </a: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F6DAA664-E605-073C-C76B-41AE290F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5852F623-B7C1-66C0-5A4F-8EB1DC369B0A}"/>
              </a:ext>
            </a:extLst>
          </p:cNvPr>
          <p:cNvSpPr/>
          <p:nvPr/>
        </p:nvSpPr>
        <p:spPr>
          <a:xfrm>
            <a:off x="1453833" y="2420782"/>
            <a:ext cx="24719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842FE9A9-D1FD-4AEF-DBBD-62DCEF2D8AD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D97229C-8A00-2381-2E65-D50795ECE6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A84E384-6CBF-6A6E-8C01-755C4C04FBB4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209F83C-F9CE-1732-6A34-8C9B4B0E2049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ACF4DF5-79E5-0F03-5348-278FCF77D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C9478849-C490-87C0-242B-1352707C0B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8F876AF-F9D2-E847-AB6C-02AB3934A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3479CA2-7F81-88D8-F728-5A2B7A2EE4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5047F67-A4BF-F12E-E23B-303146C79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43F486F-6C5A-106E-F6A2-AE5BC16B11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A8B2D1-7CF2-508E-A6E7-0DFCE560F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146430B3-CEC6-BEE9-E4B5-1379D70B9AE6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2F713257-7624-F8B3-C516-72B2C4F77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444660-ABA6-33BF-7109-C10B77D39374}"/>
              </a:ext>
            </a:extLst>
          </p:cNvPr>
          <p:cNvSpPr txBox="1"/>
          <p:nvPr/>
        </p:nvSpPr>
        <p:spPr>
          <a:xfrm>
            <a:off x="835680" y="3097669"/>
            <a:ext cx="843301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La sangre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era una “</a:t>
            </a:r>
            <a:r>
              <a:rPr lang="es-PE" sz="3000" b="1" u="sng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PE" sz="3000" u="sng" dirty="0">
                <a:latin typeface="Arial" panose="020B0604020202020204" pitchFamily="34" charset="0"/>
                <a:cs typeface="Arial" panose="020B0604020202020204" pitchFamily="34" charset="0"/>
              </a:rPr>
              <a:t>de protección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12: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), un símbolo de la justicia de Cristo.</a:t>
            </a:r>
          </a:p>
          <a:p>
            <a:pPr marL="365125" lvl="0" indent="0">
              <a:spcBef>
                <a:spcPts val="400"/>
              </a:spcBef>
              <a:buNone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dicen las escrituras sobre la pascua para nosotros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B45BCA4D-DBD3-299C-274F-6DF4796A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8E7BCB88-0FB0-B6AD-5A76-F51B4EC022A3}"/>
              </a:ext>
            </a:extLst>
          </p:cNvPr>
          <p:cNvSpPr/>
          <p:nvPr/>
        </p:nvSpPr>
        <p:spPr>
          <a:xfrm>
            <a:off x="1453833" y="2420782"/>
            <a:ext cx="24719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EDE2BC3B-5ADC-B0A4-29F8-4F770E466943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92E991F-2B6D-C6BE-C19B-F2EA85E2DA3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BA23331-679E-633F-83C2-1C0402C8A13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58AAB6-2974-359A-5223-AA7BBE6FB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6AA5FF0-2F56-5B2B-316B-27F523EF751A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F7865DC-261D-1DDF-2939-56BF1F3DDF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07C0E34-3AF2-C2A8-61B8-492E375F8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4AF39085-6769-234A-5C4B-190708BDA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649C625-6803-EDB6-C458-E9C231CC29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F5498C7-E792-2291-FD7B-03190538E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B10E61E-28E5-C986-513C-7E9495B749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A5C58C-529E-BD8A-AC33-36AB1C1BDE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8D27B78C-300E-0504-C245-0C313C9EDB9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32C0A5DA-7D54-51EB-5A90-AA0527F7E5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C69E2D5-4CF5-63E0-86FD-25054EBCD529}"/>
              </a:ext>
            </a:extLst>
          </p:cNvPr>
          <p:cNvSpPr txBox="1"/>
          <p:nvPr/>
        </p:nvSpPr>
        <p:spPr>
          <a:xfrm>
            <a:off x="835680" y="3097669"/>
            <a:ext cx="8433011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Los israelitas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hicieron como el Señor les indicó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7188" lvl="0">
              <a:spcBef>
                <a:spcPts val="400"/>
              </a:spcBef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esto sobre nuestra tarea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2E415011-B89A-803A-9DD8-32F0B76B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68CC94F2-677D-7569-7C62-D47B52008FD0}"/>
              </a:ext>
            </a:extLst>
          </p:cNvPr>
          <p:cNvSpPr/>
          <p:nvPr/>
        </p:nvSpPr>
        <p:spPr>
          <a:xfrm>
            <a:off x="1453833" y="2420782"/>
            <a:ext cx="24719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062DE274-0230-2016-337E-458013151AB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798F45A-FAA0-BAB5-C96D-B141191194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E39E582-417F-49AD-622B-9D35DD29557C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662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C12EFA-EC47-4AA8-8F62-42D37CED4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FC31C1-40DF-47C8-841F-68139D317B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835680" y="3186288"/>
            <a:ext cx="8361586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Éxodo 12: 24 – 28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nos muestra que los padres tienen la responsabilidad de trasmitir la fe a sus hijos.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Pregúntate: 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herencia espiritual estoy dejando a mis hijos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PLAGA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DCCBC-72C0-CF76-B2D1-19CBDECB53E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06F01030-42CD-518C-1B4E-96440653C76F}"/>
              </a:ext>
            </a:extLst>
          </p:cNvPr>
          <p:cNvGrpSpPr/>
          <p:nvPr/>
        </p:nvGrpSpPr>
        <p:grpSpPr>
          <a:xfrm rot="20410179">
            <a:off x="8791905" y="4155051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1D6AC65-7C68-9FC2-63D5-0C5A1A57C9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861689D-B5BF-AFF9-CD02-0052EE4C1A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4E5F39D5-8CD3-119A-4567-7059D244E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759B4F2-A0DE-DB1B-16C2-08C37CEC47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7BD2201-08C6-D918-9CC0-669CC33AA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8C8747B-7860-4DD6-1F3A-7A8B8D289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221A0F-5191-2214-8D9C-9D94F45C8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A54FA4-2897-B589-E8D8-7DE7A877DB68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895957-DE01-4348-4582-F7CF955C1C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FE74BC-25BD-1BBE-1642-22703B66CC1F}"/>
              </a:ext>
            </a:extLst>
          </p:cNvPr>
          <p:cNvSpPr txBox="1"/>
          <p:nvPr/>
        </p:nvSpPr>
        <p:spPr>
          <a:xfrm>
            <a:off x="835680" y="3186288"/>
            <a:ext cx="8361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Las familias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debían reunirse para celebrar la pascua cada año (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), así recordaban que habían sido esclavos y que ahora eran libres por la gracia divina.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C44DB3AC-A729-9600-C46F-9EB5F1C7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EBFCFE25-B557-F992-9457-8D0CCBA21524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PLAGA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C49178A5-92C2-2B76-05B7-6251E9C4621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75DD85A-1822-E24A-7B7A-7F88E371D78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5D26958-3F95-8D8C-5AC5-135FC2C7FA4F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32043016-F60F-FBBB-2147-6E4DEBEEFF7A}"/>
              </a:ext>
            </a:extLst>
          </p:cNvPr>
          <p:cNvGrpSpPr/>
          <p:nvPr/>
        </p:nvGrpSpPr>
        <p:grpSpPr>
          <a:xfrm rot="20410179">
            <a:off x="8791905" y="373282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00F1D76E-B92B-F591-B5A2-2051FE795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81A82BDC-39E2-E243-1FB2-28D066A859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52FCE092-F889-54B1-CE4F-FCF201C5F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6DB6663-265F-22DF-EF2A-1A943DCCD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CAE8F3B-FCA2-308D-3366-502150822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FC8816E-5124-D525-7AE5-D71EF43A7A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BDA253-E5C3-8E1D-A595-8BC04A00E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1D8757-9D32-DA39-18EB-BE633D86C084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E01F7F-5EA8-9C83-E81E-A36DEC407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953614E-BD6E-7B94-8E11-8CD14B177C11}"/>
              </a:ext>
            </a:extLst>
          </p:cNvPr>
          <p:cNvSpPr txBox="1"/>
          <p:nvPr/>
        </p:nvSpPr>
        <p:spPr>
          <a:xfrm>
            <a:off x="835680" y="3186288"/>
            <a:ext cx="8361586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soberbia del faraón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trajo lamento y dolor sobre su nación “</a:t>
            </a:r>
            <a:r>
              <a:rPr lang="es-ES" sz="30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hubo un gran clamor en Egipto, porque no había casa donde no hubiera un muerto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 nuestras decisiones influyen en el destino de nuestra familia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0B93A3EA-7648-77CC-31AE-377D28AA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8AFE1E04-EFC7-C49D-4628-26FB735BFFA1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PLAGA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9D6B0AA-AD4F-4933-56D4-C51C59CD645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9A7E2AB-11BF-CAAC-D54C-64C73A616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D1722AF-9B27-52FB-6E08-1C1A4A3A647A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796712D-CD2C-2134-3CFD-C2F04BB790DA}"/>
              </a:ext>
            </a:extLst>
          </p:cNvPr>
          <p:cNvGrpSpPr/>
          <p:nvPr/>
        </p:nvGrpSpPr>
        <p:grpSpPr>
          <a:xfrm rot="20410179">
            <a:off x="7734335" y="4115479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CE74F2B8-C6B1-0D12-7218-D8ADCA571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31A13AEC-5226-8975-C1D4-C74C9C533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353649F-6FAF-00FF-0D7D-F14813B5D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21F4957-A023-1D04-D0E0-3E8EF645B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6E808618-A78D-C003-9CA5-55D8D973C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8BD6B1F-13C9-5324-A042-913FDFAA1B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6132CF-6998-E5ED-B03D-34136E3EB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9C28E82-FDBD-89BF-F6CE-7EEC73D6AB6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9A5664-46E2-AB02-B229-30F1C97E93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ADB51EB-55D7-B970-69F5-AA76C7627E5B}"/>
              </a:ext>
            </a:extLst>
          </p:cNvPr>
          <p:cNvSpPr txBox="1"/>
          <p:nvPr/>
        </p:nvSpPr>
        <p:spPr>
          <a:xfrm>
            <a:off x="835680" y="3186288"/>
            <a:ext cx="8361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Los israelitas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habían sufrido la muerte de sus hijos por los decretos del faraón, ahora los egipcios cosechaban las consecuencias de sus decisiones.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F4E7EB16-844E-C3AD-445E-EA35DAE2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agrama de flujo: proceso alternativo 12">
            <a:extLst>
              <a:ext uri="{FF2B5EF4-FFF2-40B4-BE49-F238E27FC236}">
                <a16:creationId xmlns:a16="http://schemas.microsoft.com/office/drawing/2014/main" id="{A9CA5B8B-B6D7-FBD8-ACC8-ADABBB6E295B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PLAGA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935900AF-4012-8C08-1785-843A5FC42C9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E63F8F5-BB64-708E-BC90-8EC7109020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F08BCA4-8C94-77CC-AE2A-29A75958DD5E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C8C-8B3D-40C2-9E6B-CAEEEF91F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6" y="1648887"/>
            <a:ext cx="6247692" cy="5231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E40DDF-4D8F-494B-9357-BBADF859776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que manera las plagas, nos muestran la paciencia de Dios?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representa la sangre del cordero pascual, ahora?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motivos tenemos para transmitir nuestra fe a nuestros hijos?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E3603F-14EF-649D-1561-D194DE53659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DB126-92B8-4EBD-9ECB-D947F66C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A94B4F-DA80-47F3-93D9-95566B746B94}"/>
              </a:ext>
            </a:extLst>
          </p:cNvPr>
          <p:cNvSpPr txBox="1"/>
          <p:nvPr/>
        </p:nvSpPr>
        <p:spPr>
          <a:xfrm>
            <a:off x="8905875" y="6337628"/>
            <a:ext cx="253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20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8274228" y="2798728"/>
            <a:ext cx="3242256" cy="25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923925" y="2880037"/>
            <a:ext cx="7589760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 obediencia trae bendición y vida.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D4F3E8-EAA4-3308-B27F-1480A45BC0E5}"/>
              </a:ext>
            </a:extLst>
          </p:cNvPr>
          <p:cNvSpPr txBox="1"/>
          <p:nvPr/>
        </p:nvSpPr>
        <p:spPr>
          <a:xfrm>
            <a:off x="2253836" y="316831"/>
            <a:ext cx="23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8246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cuando sus hijos les pregunten: ‘¿Qué significa este rito?’, responderán: ‘Es la víctima de la Pascua en honor del Señor, que pasó por alto las casas de los israelitas en Egipto, cuando hirió a los egipcios, y libró nuestras casas’</a:t>
            </a:r>
            <a:r>
              <a:rPr lang="es-ES" sz="26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(</a:t>
            </a:r>
            <a:r>
              <a:rPr lang="es-ES" sz="26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Éxo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2: 23 - 25).</a:t>
            </a:r>
            <a:endParaRPr lang="es-PE" sz="26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1E5A64-304B-4C44-8DFB-7E019CB1BED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8172" y="1114525"/>
            <a:ext cx="2093770" cy="3719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A3D25-9F97-48EC-BEB3-E3109A5F37D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832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Qué estarías dispuesto a hacer si supieras que esta noche el juicio pasará por tu casa y solo una señal puede salvarte?</a:t>
            </a: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un corazón obstinado trae terribles consecuencias, sobre si mismo y su familia. Pero la obediencia a las instrucciones de Dios trae Vida.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028466" y="1114525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B5ABCC-40CE-342A-815C-369F7F65B59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8EDAE1-941C-4A68-BD26-6B6B36DD967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454313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ADVERTENCIA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10" y="4035545"/>
            <a:ext cx="2125285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352898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PLAGA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BDFDAE-89E3-55E6-57B4-85950E2839C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01427" y="3206589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Cada plaga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sobre Egipto no fue solo un juicio contra los dioses falsos y sus adoradores, sino una oportunidad al arrepentimiento.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64216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ADVERTENCIA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165EBA-A117-2550-898D-EB826EBDAAC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5B499764-4D81-18C9-7461-B8FEF906A63D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61AC60ED-2E9C-E868-1439-E4FB1FB557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9D0E1752-2EC5-83E5-855F-A9B1E8FA36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EA9F280B-95F0-BDF6-BFC0-560B29699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85B3761E-C2CC-F4C8-09C3-CBE3D7E841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E039931-1195-D4AD-BE30-569F37C11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194E796-9C38-E3A0-8636-7CEE6D2876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C7B446-BCCB-153A-2352-31865F606F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EA3237DD-C6AD-08F0-619D-B7C2A4F4F504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86B74BE1-6807-3712-D27A-0125A6BFFC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4E0575E-6CCF-C7FD-8D3C-7AAE84488EAC}"/>
              </a:ext>
            </a:extLst>
          </p:cNvPr>
          <p:cNvSpPr txBox="1"/>
          <p:nvPr/>
        </p:nvSpPr>
        <p:spPr>
          <a:xfrm>
            <a:off x="801427" y="3206589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La dureza del corazón del faraón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lo condujo a la última plaga (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4, 5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 ¿</a:t>
            </a:r>
            <a:r>
              <a:rPr lang="es-P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lecciones podemos extraer de la actitud del faraón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611F305F-1EFD-D8D9-AD3A-B7461E27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C94A7E5-861A-5B20-AB47-7C2701E54B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3A2C4E5-6005-D800-C3BE-A5860AC7183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EEFA2B78-34BA-74CE-4BF9-898E171E0551}"/>
              </a:ext>
            </a:extLst>
          </p:cNvPr>
          <p:cNvSpPr/>
          <p:nvPr/>
        </p:nvSpPr>
        <p:spPr>
          <a:xfrm>
            <a:off x="1453840" y="2425753"/>
            <a:ext cx="464216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ADVERTENCIA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57CFFC-96D2-15C6-7359-52549742407C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21E71835-F688-ADDD-C09B-B0F44064AFE9}"/>
              </a:ext>
            </a:extLst>
          </p:cNvPr>
          <p:cNvGrpSpPr/>
          <p:nvPr/>
        </p:nvGrpSpPr>
        <p:grpSpPr>
          <a:xfrm rot="20410179">
            <a:off x="9022613" y="4289775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C3A8826-A13E-5048-E8BE-0104662DA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BE22194-D990-7276-1190-21EF21688B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B8B34A2-D6B9-313A-A424-E3DB018AC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564F958-3094-2464-17FE-55AE814B77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01B0263-483A-73D8-A521-96444CEB0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7C94A3F3-1553-1A40-0841-53E0850A8E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1395F7-1BC3-ED84-D745-0C0827036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B569C0E5-E6CB-BA53-E3EF-9BE5252C41E8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8DDC7F91-1352-0EAC-5B6F-60F677ABBB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C39BD99-200A-937F-E267-89AE670F78F0}"/>
              </a:ext>
            </a:extLst>
          </p:cNvPr>
          <p:cNvSpPr txBox="1"/>
          <p:nvPr/>
        </p:nvSpPr>
        <p:spPr>
          <a:xfrm>
            <a:off x="801427" y="3206589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Éxodo. 11: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muestra que Moisés salió molesto luego que comunicar la llegada de la última plaga al faraón. </a:t>
            </a:r>
          </a:p>
          <a:p>
            <a:pPr marL="357188" lvl="0">
              <a:spcBef>
                <a:spcPts val="400"/>
              </a:spcBef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dice la indignación de Moisés, sobre el amor a su prójimo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15A842FE-8368-B8AD-5BAE-17BE452A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D1155F0-F855-593D-0C8F-1469296133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96C48DB5-7D6C-21B9-DB88-9E3881C4234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FA34A634-6217-31A1-1921-3D7580F9BDF3}"/>
              </a:ext>
            </a:extLst>
          </p:cNvPr>
          <p:cNvSpPr/>
          <p:nvPr/>
        </p:nvSpPr>
        <p:spPr>
          <a:xfrm>
            <a:off x="1453840" y="2425753"/>
            <a:ext cx="464216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ADVERTENCIA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3000ED-EC20-EDC3-43C1-B0B000B001BA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F94ADD-D1C0-48B6-E5C2-F46953CE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1F827849-C380-DCC3-BAC0-44AA69990C8F}"/>
              </a:ext>
            </a:extLst>
          </p:cNvPr>
          <p:cNvGrpSpPr/>
          <p:nvPr/>
        </p:nvGrpSpPr>
        <p:grpSpPr>
          <a:xfrm rot="20410179">
            <a:off x="8731668" y="4214962"/>
            <a:ext cx="2925862" cy="2423234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75388170-7A58-D614-C51F-7EBDDD8EEE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2CCBE3FD-1EC0-8A26-7199-F5C7358B05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0ADC0FCF-1B68-4C51-1636-E7CD640AF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1254BE6D-4E52-7842-CD3B-B1D199DC60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75B6203-5048-3447-89D4-F8584D431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1847FF09-8920-469D-FE7B-7C3A636062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A617AE-0A96-4938-3D1B-3F0446880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BBCC0D91-C082-094D-E646-39CE972640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24807EBE-0C5D-4498-D4CF-25EC96DA9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89E0313-96C1-5260-8779-E9605E214845}"/>
              </a:ext>
            </a:extLst>
          </p:cNvPr>
          <p:cNvSpPr txBox="1"/>
          <p:nvPr/>
        </p:nvSpPr>
        <p:spPr>
          <a:xfrm>
            <a:off x="801427" y="3206589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La última plaga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no fue un acto impulsivo de Dios, sino el desenlace justo de la paciencia divina despreciada, además nos recuerda que la paciencia de Dios tiene un límite.</a:t>
            </a:r>
          </a:p>
          <a:p>
            <a:pPr marL="357188" lvl="0">
              <a:spcBef>
                <a:spcPts val="400"/>
              </a:spcBef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pasará cuando la paciencia de Dios llegue a su límite con nuestra generación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740A34A9-2097-44A2-BD19-423D8086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8141FCC-1CE4-9A9F-431F-28E41546B5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FEF8CF6E-1E06-9F85-05DF-4292A7DEEB62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7E9B171A-2ED4-EF7B-FB9B-A41C9603D5BD}"/>
              </a:ext>
            </a:extLst>
          </p:cNvPr>
          <p:cNvSpPr/>
          <p:nvPr/>
        </p:nvSpPr>
        <p:spPr>
          <a:xfrm>
            <a:off x="1453840" y="2425753"/>
            <a:ext cx="464216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ADVERTENCIA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DA3AE9-0434-EEA0-268F-13E002ED1AD7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7911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35680" y="3097669"/>
            <a:ext cx="843301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instruyó cuidadosamente a Israel sobre las acciones que debían hacer para no sufrir las consecuencias de la última plaga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65125" lvl="0" indent="0">
              <a:spcBef>
                <a:spcPts val="400"/>
              </a:spcBef>
              <a:buNone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instrucciones nos da hoy para evitar el juicio final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247199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2C299D-9A33-3834-0650-EB5B19770C4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6048</TotalTime>
  <Words>1023</Words>
  <Application>Microsoft Office PowerPoint</Application>
  <PresentationFormat>Panorámica</PresentationFormat>
  <Paragraphs>131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997</cp:revision>
  <dcterms:created xsi:type="dcterms:W3CDTF">2021-04-22T22:59:41Z</dcterms:created>
  <dcterms:modified xsi:type="dcterms:W3CDTF">2025-08-01T12:29:13Z</dcterms:modified>
</cp:coreProperties>
</file>